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2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webp" ContentType="image/webp"/>
  <Override PartName="/ppt/media/image10.svg" ContentType="image/svg+xml"/>
  <Override PartName="/ppt/media/image12.svg" ContentType="image/svg+xml"/>
  <Override PartName="/ppt/media/image14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345" r:id="rId8"/>
    <p:sldId id="282" r:id="rId9"/>
    <p:sldId id="264" r:id="rId10"/>
    <p:sldId id="269" r:id="rId11"/>
    <p:sldId id="376" r:id="rId12"/>
    <p:sldId id="267" r:id="rId13"/>
    <p:sldId id="377" r:id="rId14"/>
    <p:sldId id="352" r:id="rId15"/>
    <p:sldId id="378" r:id="rId16"/>
    <p:sldId id="353" r:id="rId17"/>
    <p:sldId id="379" r:id="rId18"/>
    <p:sldId id="354" r:id="rId19"/>
    <p:sldId id="355" r:id="rId20"/>
    <p:sldId id="356" r:id="rId21"/>
    <p:sldId id="382" r:id="rId22"/>
    <p:sldId id="383" r:id="rId23"/>
    <p:sldId id="384" r:id="rId24"/>
    <p:sldId id="386" r:id="rId25"/>
    <p:sldId id="387" r:id="rId26"/>
    <p:sldId id="388" r:id="rId27"/>
    <p:sldId id="389" r:id="rId28"/>
    <p:sldId id="381" r:id="rId29"/>
    <p:sldId id="357" r:id="rId30"/>
    <p:sldId id="385" r:id="rId31"/>
    <p:sldId id="362" r:id="rId32"/>
    <p:sldId id="363" r:id="rId33"/>
    <p:sldId id="364" r:id="rId34"/>
    <p:sldId id="365" r:id="rId35"/>
    <p:sldId id="366" r:id="rId36"/>
    <p:sldId id="390" r:id="rId37"/>
    <p:sldId id="392" r:id="rId38"/>
    <p:sldId id="393" r:id="rId39"/>
    <p:sldId id="394" r:id="rId40"/>
    <p:sldId id="368" r:id="rId41"/>
    <p:sldId id="397" r:id="rId42"/>
    <p:sldId id="398" r:id="rId43"/>
    <p:sldId id="399" r:id="rId44"/>
    <p:sldId id="272" r:id="rId45"/>
    <p:sldId id="271" r:id="rId46"/>
    <p:sldId id="370" r:id="rId47"/>
    <p:sldId id="371" r:id="rId48"/>
    <p:sldId id="273" r:id="rId49"/>
    <p:sldId id="285" r:id="rId50"/>
    <p:sldId id="372" r:id="rId51"/>
    <p:sldId id="268" r:id="rId52"/>
    <p:sldId id="375" r:id="rId53"/>
  </p:sldIdLst>
  <p:sldSz cx="9144000" cy="5143500"/>
  <p:notesSz cx="6858000" cy="9144000"/>
  <p:embeddedFontLst>
    <p:embeddedFont>
      <p:font typeface="Julius Sans One" panose="02000000000000000000"/>
      <p:regular r:id="rId59"/>
    </p:embeddedFont>
    <p:embeddedFont>
      <p:font typeface="Questrial"/>
      <p:regular r:id="rId60"/>
    </p:embeddedFont>
    <p:embeddedFont>
      <p:font typeface="Didact Gothic" panose="00000500000000000000"/>
      <p:regular r:id="rId61"/>
    </p:embeddedFont>
    <p:embeddedFont>
      <p:font typeface="#9Slide03 Comfortaa Light" panose="00000400000000000000" charset="0"/>
      <p:regular r:id="rId62"/>
    </p:embeddedFont>
    <p:embeddedFont>
      <p:font typeface="#9Slide03 IcielUni Sans Heavy" panose="00000500000000000000" charset="0"/>
      <p:bold r:id="rId63"/>
    </p:embeddedFont>
    <p:embeddedFont>
      <p:font typeface="#9Slide03 Cousine" panose="02070409020205020404" charset="0"/>
      <p:regular r:id="rId64"/>
    </p:embeddedFont>
    <p:embeddedFont>
      <p:font typeface="#9Slide03 Comfortaa" panose="00000500000000000000" charset="0"/>
      <p:regular r:id="rId65"/>
    </p:embeddedFont>
    <p:embeddedFont>
      <p:font typeface="#9Slide03 Play" panose="00000500000000000000" charset="0"/>
      <p:regular r:id="rId66"/>
    </p:embeddedFont>
    <p:embeddedFont>
      <p:font typeface="#9Slide03 Inconsolata" panose="00000509000000000000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72" userDrawn="1">
          <p15:clr>
            <a:srgbClr val="747775"/>
          </p15:clr>
        </p15:guide>
        <p15:guide id="2" pos="287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72"/>
        <p:guide pos="287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font" Target="fonts/font9.fntdata"/><Relationship Id="rId66" Type="http://schemas.openxmlformats.org/officeDocument/2006/relationships/font" Target="fonts/font8.fntdata"/><Relationship Id="rId65" Type="http://schemas.openxmlformats.org/officeDocument/2006/relationships/font" Target="fonts/font7.fntdata"/><Relationship Id="rId64" Type="http://schemas.openxmlformats.org/officeDocument/2006/relationships/font" Target="fonts/font6.fntdata"/><Relationship Id="rId63" Type="http://schemas.openxmlformats.org/officeDocument/2006/relationships/font" Target="fonts/font5.fntdata"/><Relationship Id="rId62" Type="http://schemas.openxmlformats.org/officeDocument/2006/relationships/font" Target="fonts/font4.fntdata"/><Relationship Id="rId61" Type="http://schemas.openxmlformats.org/officeDocument/2006/relationships/font" Target="fonts/font3.fntdata"/><Relationship Id="rId60" Type="http://schemas.openxmlformats.org/officeDocument/2006/relationships/font" Target="fonts/font2.fntdata"/><Relationship Id="rId6" Type="http://schemas.openxmlformats.org/officeDocument/2006/relationships/slide" Target="slides/slide3.xml"/><Relationship Id="rId59" Type="http://schemas.openxmlformats.org/officeDocument/2006/relationships/font" Target="fonts/font1.fntdata"/><Relationship Id="rId58" Type="http://schemas.openxmlformats.org/officeDocument/2006/relationships/customXml" Target="../customXml/item1.xml"/><Relationship Id="rId57" Type="http://schemas.openxmlformats.org/officeDocument/2006/relationships/customXmlProps" Target="../customXml/itemProps27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7f2e9a217_0_23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7f2e9a217_0_23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7f2e9a217_0_24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7f2e9a217_0_24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7f2e9a217_0_24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7f2e9a217_0_24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7f2e9a217_0_24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7f2e9a217_0_24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7f2e9a217_0_24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7f2e9a217_0_24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7f2e9a217_0_24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7f2e9a217_0_24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7f2e9a217_0_24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47f2e9a217_0_24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7f2e9a217_0_24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47f2e9a217_0_24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7f2e9a217_0_24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47f2e9a217_0_24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47f2e9a217_0_24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47f2e9a217_0_24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47f2e9a217_0_25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47f2e9a217_0_25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7f2e9a217_0_23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47f2e9a217_0_23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47f2e9a217_0_25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47f2e9a217_0_25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7f2e9a217_0_24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47f2e9a217_0_24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7f2e9a217_0_23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7f2e9a217_0_23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7f2e9a217_0_2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47f2e9a217_0_2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7f2e9a217_0_23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47f2e9a217_0_23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47f2e9a217_0_25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47f2e9a217_0_25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7f2e9a217_0_23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7f2e9a217_0_23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47f2e9a217_0_24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47f2e9a217_0_24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7f2e9a217_0_24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7f2e9a217_0_24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7f2e9a217_0_24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7f2e9a217_0_24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5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rgbClr val="383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603058" y="1948236"/>
            <a:ext cx="4543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type="subTitle" idx="1"/>
          </p:nvPr>
        </p:nvSpPr>
        <p:spPr>
          <a:xfrm>
            <a:off x="2316899" y="4037775"/>
            <a:ext cx="58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5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name="adj" fmla="val 50000"/>
            </a:avLst>
          </a:prstGeom>
          <a:solidFill>
            <a:srgbClr val="383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5"/>
        </a:solidFill>
        <a:effectLst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1">
    <p:bg>
      <p:bgPr>
        <a:solidFill>
          <a:schemeClr val="accent6"/>
        </a:solid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rot="10800000" flipH="1">
            <a:off x="-2390100" y="-102475"/>
            <a:ext cx="13887000" cy="65724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13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13"/>
          <p:cNvSpPr txBox="1"/>
          <p:nvPr>
            <p:ph type="body" idx="1"/>
          </p:nvPr>
        </p:nvSpPr>
        <p:spPr>
          <a:xfrm>
            <a:off x="2434275" y="3133271"/>
            <a:ext cx="42753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1726200" y="347525"/>
            <a:ext cx="5691600" cy="26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3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0" name="Google Shape;70;p14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_2">
    <p:bg>
      <p:bgPr>
        <a:solidFill>
          <a:schemeClr val="accent5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 hasCustomPrompt="1"/>
          </p:nvPr>
        </p:nvSpPr>
        <p:spPr>
          <a:xfrm>
            <a:off x="815488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type="title" idx="2"/>
          </p:nvPr>
        </p:nvSpPr>
        <p:spPr>
          <a:xfrm>
            <a:off x="1633438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type="subTitle" idx="1"/>
          </p:nvPr>
        </p:nvSpPr>
        <p:spPr>
          <a:xfrm>
            <a:off x="1633438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 rot="10800000">
            <a:off x="-19875" y="-13336"/>
            <a:ext cx="9203100" cy="26901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5"/>
          <p:cNvSpPr txBox="1"/>
          <p:nvPr>
            <p:ph type="title" idx="3" hasCustomPrompt="1"/>
          </p:nvPr>
        </p:nvSpPr>
        <p:spPr>
          <a:xfrm>
            <a:off x="815488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/>
          <p:nvPr>
            <p:ph type="title" idx="4"/>
          </p:nvPr>
        </p:nvSpPr>
        <p:spPr>
          <a:xfrm>
            <a:off x="1633438" y="3824821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subTitle" idx="5"/>
          </p:nvPr>
        </p:nvSpPr>
        <p:spPr>
          <a:xfrm>
            <a:off x="1633438" y="4100375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type="title" idx="6" hasCustomPrompt="1"/>
          </p:nvPr>
        </p:nvSpPr>
        <p:spPr>
          <a:xfrm>
            <a:off x="4543875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type="title" idx="7"/>
          </p:nvPr>
        </p:nvSpPr>
        <p:spPr>
          <a:xfrm>
            <a:off x="5395160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type="subTitle" idx="8"/>
          </p:nvPr>
        </p:nvSpPr>
        <p:spPr>
          <a:xfrm>
            <a:off x="5395160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type="title" idx="9" hasCustomPrompt="1"/>
          </p:nvPr>
        </p:nvSpPr>
        <p:spPr>
          <a:xfrm>
            <a:off x="4543875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type="title" idx="13"/>
          </p:nvPr>
        </p:nvSpPr>
        <p:spPr>
          <a:xfrm>
            <a:off x="5395160" y="3824822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type="subTitle" idx="14"/>
          </p:nvPr>
        </p:nvSpPr>
        <p:spPr>
          <a:xfrm>
            <a:off x="5395160" y="4100376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cxnSp>
        <p:nvCxnSpPr>
          <p:cNvPr id="98" name="Google Shape;98;p15"/>
          <p:cNvCxnSpPr/>
          <p:nvPr/>
        </p:nvCxnSpPr>
        <p:spPr>
          <a:xfrm rot="10800000">
            <a:off x="-2241975" y="1909725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5"/>
          <p:cNvCxnSpPr/>
          <p:nvPr/>
        </p:nvCxnSpPr>
        <p:spPr>
          <a:xfrm rot="10800000" flipH="1">
            <a:off x="6566175" y="18802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5"/>
          <p:cNvSpPr txBox="1"/>
          <p:nvPr>
            <p:ph type="title" idx="15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1"/>
        </a:solid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6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16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6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rgbClr val="92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16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9292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6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2860200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type="title" idx="2" hasCustomPrompt="1"/>
          </p:nvPr>
        </p:nvSpPr>
        <p:spPr>
          <a:xfrm>
            <a:off x="3043350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type="subTitle" idx="1"/>
          </p:nvPr>
        </p:nvSpPr>
        <p:spPr>
          <a:xfrm>
            <a:off x="353130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accent5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11" name="Google Shape;111;p16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713225" y="687700"/>
            <a:ext cx="3858900" cy="12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type="subTitle" idx="1"/>
          </p:nvPr>
        </p:nvSpPr>
        <p:spPr>
          <a:xfrm>
            <a:off x="713225" y="2263300"/>
            <a:ext cx="38589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 sz="14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16" name="Google Shape;116;p17"/>
          <p:cNvSpPr/>
          <p:nvPr/>
        </p:nvSpPr>
        <p:spPr>
          <a:xfrm>
            <a:off x="842850" y="154450"/>
            <a:ext cx="459300" cy="4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17"/>
          <p:cNvSpPr/>
          <p:nvPr>
            <p:ph type="pic" idx="2"/>
          </p:nvPr>
        </p:nvSpPr>
        <p:spPr>
          <a:xfrm>
            <a:off x="5634400" y="747975"/>
            <a:ext cx="2619900" cy="364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5_1">
    <p:bg>
      <p:bgPr>
        <a:solidFill>
          <a:schemeClr val="accent5"/>
        </a:solidFill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4347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type="subTitle" idx="1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 sz="1400"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431100" y="695250"/>
            <a:ext cx="8281800" cy="41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19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19"/>
          <p:cNvSpPr txBox="1"/>
          <p:nvPr>
            <p:ph type="body" idx="1"/>
          </p:nvPr>
        </p:nvSpPr>
        <p:spPr>
          <a:xfrm>
            <a:off x="948725" y="2351950"/>
            <a:ext cx="72465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lvl="1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lvl="2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lvl="3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lvl="4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lvl="5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lvl="6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lvl="7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lvl="8" indent="-298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948725" y="1327900"/>
            <a:ext cx="7246500" cy="8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6_1">
    <p:bg>
      <p:bgPr>
        <a:solidFill>
          <a:schemeClr val="dk1"/>
        </a:solid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21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21"/>
          <p:cNvSpPr txBox="1"/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cxnSp>
        <p:nvCxnSpPr>
          <p:cNvPr id="140" name="Google Shape;140;p21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1"/>
          <p:cNvSpPr txBox="1"/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0_1">
    <p:bg>
      <p:bgPr>
        <a:solidFill>
          <a:schemeClr val="accent6"/>
        </a:solid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 rot="5400000">
            <a:off x="-3440300" y="-797850"/>
            <a:ext cx="13257600" cy="6739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2"/>
          <p:cNvSpPr/>
          <p:nvPr/>
        </p:nvSpPr>
        <p:spPr>
          <a:xfrm rot="-5400000">
            <a:off x="4398975" y="-370300"/>
            <a:ext cx="5766000" cy="5591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22"/>
          <p:cNvSpPr txBox="1"/>
          <p:nvPr>
            <p:ph type="ctrTitle"/>
          </p:nvPr>
        </p:nvSpPr>
        <p:spPr>
          <a:xfrm>
            <a:off x="713225" y="730700"/>
            <a:ext cx="3706800" cy="15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type="subTitle" idx="1"/>
          </p:nvPr>
        </p:nvSpPr>
        <p:spPr>
          <a:xfrm>
            <a:off x="713225" y="2472000"/>
            <a:ext cx="3678000" cy="19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49" name="Google Shape;149;p22"/>
          <p:cNvSpPr/>
          <p:nvPr/>
        </p:nvSpPr>
        <p:spPr>
          <a:xfrm rot="-2700000">
            <a:off x="4008372" y="-4515765"/>
            <a:ext cx="5766173" cy="5590952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0" name="Google Shape;150;p22"/>
          <p:cNvCxnSpPr/>
          <p:nvPr/>
        </p:nvCxnSpPr>
        <p:spPr>
          <a:xfrm rot="10800000" flipH="1">
            <a:off x="4562550" y="-204075"/>
            <a:ext cx="6010200" cy="618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_1">
    <p:bg>
      <p:bgPr>
        <a:solidFill>
          <a:schemeClr val="dk1"/>
        </a:solid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type="title" idx="2" hasCustomPrompt="1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3"/>
          <p:cNvSpPr txBox="1"/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cxnSp>
        <p:nvCxnSpPr>
          <p:cNvPr id="155" name="Google Shape;155;p23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3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23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23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23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3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1">
    <p:bg>
      <p:bgPr>
        <a:solidFill>
          <a:schemeClr val="accent5"/>
        </a:solidFill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body" idx="1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chemeClr val="accent6"/>
        </a:solidFill>
        <a:effectLst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5400000">
            <a:off x="4642941" y="-1673359"/>
            <a:ext cx="7685100" cy="7451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 rot="-5400000" flipH="1">
            <a:off x="2841550" y="28805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/>
          <p:nvPr/>
        </p:nvSpPr>
        <p:spPr>
          <a:xfrm flipH="1">
            <a:off x="5408725" y="4511825"/>
            <a:ext cx="3458400" cy="1923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5"/>
        </a:solidFill>
        <a:effectLst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type="title" idx="2" hasCustomPrompt="1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7"/>
          <p:cNvSpPr txBox="1"/>
          <p:nvPr>
            <p:ph type="subTitle" idx="1"/>
          </p:nvPr>
        </p:nvSpPr>
        <p:spPr>
          <a:xfrm>
            <a:off x="931700" y="3326230"/>
            <a:ext cx="1978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cxnSp>
        <p:nvCxnSpPr>
          <p:cNvPr id="185" name="Google Shape;185;p27"/>
          <p:cNvCxnSpPr/>
          <p:nvPr/>
        </p:nvCxnSpPr>
        <p:spPr>
          <a:xfrm>
            <a:off x="258180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-6242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">
    <p:bg>
      <p:bgPr>
        <a:solidFill>
          <a:schemeClr val="accent5"/>
        </a:solidFill>
        <a:effectLst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bg>
      <p:bgPr>
        <a:solidFill>
          <a:schemeClr val="accent5"/>
        </a:solidFill>
        <a:effectLst/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199" name="Google Shape;199;p29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9"/>
          <p:cNvSpPr txBox="1"/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2_1">
    <p:bg>
      <p:bgPr>
        <a:solidFill>
          <a:schemeClr val="accent5"/>
        </a:solidFill>
        <a:effectLst/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 rot="5400000" flipH="1">
            <a:off x="-3170100" y="96925"/>
            <a:ext cx="10676100" cy="48081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30"/>
          <p:cNvSpPr txBox="1"/>
          <p:nvPr>
            <p:ph type="title"/>
          </p:nvPr>
        </p:nvSpPr>
        <p:spPr>
          <a:xfrm>
            <a:off x="5621850" y="1032225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type="subTitle" idx="1"/>
          </p:nvPr>
        </p:nvSpPr>
        <p:spPr>
          <a:xfrm>
            <a:off x="5295600" y="1276125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type="title" idx="2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type="title" idx="3"/>
          </p:nvPr>
        </p:nvSpPr>
        <p:spPr>
          <a:xfrm>
            <a:off x="5621850" y="246081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type="subTitle" idx="4"/>
          </p:nvPr>
        </p:nvSpPr>
        <p:spPr>
          <a:xfrm>
            <a:off x="5295600" y="270947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type="title" idx="5"/>
          </p:nvPr>
        </p:nvSpPr>
        <p:spPr>
          <a:xfrm>
            <a:off x="5621850" y="3877419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type="subTitle" idx="6"/>
          </p:nvPr>
        </p:nvSpPr>
        <p:spPr>
          <a:xfrm>
            <a:off x="5295600" y="412608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10" name="Google Shape;210;p30"/>
          <p:cNvSpPr/>
          <p:nvPr/>
        </p:nvSpPr>
        <p:spPr>
          <a:xfrm rot="10800000">
            <a:off x="6984125" y="-6143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30"/>
          <p:cNvSpPr/>
          <p:nvPr/>
        </p:nvSpPr>
        <p:spPr>
          <a:xfrm rot="10800000">
            <a:off x="7044125" y="-70962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30"/>
          <p:cNvSpPr/>
          <p:nvPr/>
        </p:nvSpPr>
        <p:spPr>
          <a:xfrm flipH="1">
            <a:off x="7963400" y="3988625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7338200" y="4256000"/>
            <a:ext cx="2913300" cy="13665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chemeClr val="accent5"/>
        </a:solidFill>
        <a:effectLst/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rgbClr val="383838"/>
          </a:solidFill>
          <a:ln w="952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626250" y="597425"/>
            <a:ext cx="789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body" idx="1"/>
          </p:nvPr>
        </p:nvSpPr>
        <p:spPr>
          <a:xfrm>
            <a:off x="626250" y="1304875"/>
            <a:ext cx="789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solidFill>
          <a:schemeClr val="accent5"/>
        </a:solidFill>
        <a:effectLst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-522475" y="3430700"/>
            <a:ext cx="2292600" cy="208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31"/>
          <p:cNvSpPr/>
          <p:nvPr/>
        </p:nvSpPr>
        <p:spPr>
          <a:xfrm rot="10800000">
            <a:off x="7261800" y="-552525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31"/>
          <p:cNvSpPr/>
          <p:nvPr/>
        </p:nvSpPr>
        <p:spPr>
          <a:xfrm flipH="1">
            <a:off x="-2363425" y="44909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31"/>
          <p:cNvSpPr/>
          <p:nvPr/>
        </p:nvSpPr>
        <p:spPr>
          <a:xfrm rot="-5400000" flipH="1">
            <a:off x="7959050" y="337625"/>
            <a:ext cx="2457300" cy="1152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1">
    <p:bg>
      <p:bgPr>
        <a:solidFill>
          <a:schemeClr val="accent5"/>
        </a:solidFill>
        <a:effectLst/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32"/>
          <p:cNvSpPr txBox="1"/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23" name="Google Shape;223;p32"/>
          <p:cNvSpPr txBox="1"/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32"/>
          <p:cNvSpPr txBox="1"/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25" name="Google Shape;225;p32"/>
          <p:cNvSpPr txBox="1"/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2"/>
          <p:cNvSpPr txBox="1"/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27" name="Google Shape;227;p32"/>
          <p:cNvSpPr txBox="1"/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3_1">
    <p:bg>
      <p:bgPr>
        <a:solidFill>
          <a:schemeClr val="accent5"/>
        </a:soli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2056190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33"/>
          <p:cNvSpPr txBox="1"/>
          <p:nvPr>
            <p:ph type="subTitle" idx="1"/>
          </p:nvPr>
        </p:nvSpPr>
        <p:spPr>
          <a:xfrm>
            <a:off x="2056192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31" name="Google Shape;231;p33"/>
          <p:cNvSpPr txBox="1"/>
          <p:nvPr>
            <p:ph type="title" idx="2"/>
          </p:nvPr>
        </p:nvSpPr>
        <p:spPr>
          <a:xfrm>
            <a:off x="2056190" y="3402924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3"/>
          <p:cNvSpPr txBox="1"/>
          <p:nvPr>
            <p:ph type="subTitle" idx="3"/>
          </p:nvPr>
        </p:nvSpPr>
        <p:spPr>
          <a:xfrm>
            <a:off x="2056192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33" name="Google Shape;233;p33"/>
          <p:cNvSpPr txBox="1"/>
          <p:nvPr>
            <p:ph type="title" idx="4"/>
          </p:nvPr>
        </p:nvSpPr>
        <p:spPr>
          <a:xfrm>
            <a:off x="5444664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33"/>
          <p:cNvSpPr txBox="1"/>
          <p:nvPr>
            <p:ph type="subTitle" idx="5"/>
          </p:nvPr>
        </p:nvSpPr>
        <p:spPr>
          <a:xfrm>
            <a:off x="5444664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35" name="Google Shape;235;p33"/>
          <p:cNvSpPr txBox="1"/>
          <p:nvPr>
            <p:ph type="title" idx="6"/>
          </p:nvPr>
        </p:nvSpPr>
        <p:spPr>
          <a:xfrm>
            <a:off x="5444664" y="3402925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33"/>
          <p:cNvSpPr txBox="1"/>
          <p:nvPr>
            <p:ph type="subTitle" idx="7"/>
          </p:nvPr>
        </p:nvSpPr>
        <p:spPr>
          <a:xfrm>
            <a:off x="5444664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37" name="Google Shape;237;p33"/>
          <p:cNvSpPr/>
          <p:nvPr/>
        </p:nvSpPr>
        <p:spPr>
          <a:xfrm>
            <a:off x="-1462325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33"/>
          <p:cNvSpPr/>
          <p:nvPr/>
        </p:nvSpPr>
        <p:spPr>
          <a:xfrm rot="10800000">
            <a:off x="613277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3"/>
          <p:cNvSpPr txBox="1"/>
          <p:nvPr>
            <p:ph type="title" idx="8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9">
    <p:bg>
      <p:bgPr>
        <a:solidFill>
          <a:schemeClr val="accent5"/>
        </a:solidFill>
        <a:effectLst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34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" name="Google Shape;244;p34"/>
          <p:cNvSpPr txBox="1"/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4"/>
          <p:cNvSpPr txBox="1"/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46" name="Google Shape;246;p34"/>
          <p:cNvSpPr txBox="1"/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34"/>
          <p:cNvSpPr txBox="1"/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48" name="Google Shape;248;p34"/>
          <p:cNvSpPr txBox="1"/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4"/>
          <p:cNvSpPr txBox="1"/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50" name="Google Shape;250;p34"/>
          <p:cNvSpPr txBox="1"/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34"/>
          <p:cNvSpPr txBox="1"/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52" name="Google Shape;252;p34"/>
          <p:cNvSpPr txBox="1"/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4"/>
          <p:cNvSpPr txBox="1"/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54" name="Google Shape;254;p34"/>
          <p:cNvSpPr txBox="1"/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34"/>
          <p:cNvSpPr txBox="1"/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_3_1_1">
    <p:bg>
      <p:bgPr>
        <a:solidFill>
          <a:srgbClr val="191919">
            <a:alpha val="0"/>
          </a:srgbClr>
        </a:solidFill>
        <a:effectLst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35"/>
          <p:cNvSpPr txBox="1"/>
          <p:nvPr>
            <p:ph type="subTitle" idx="1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60" name="Google Shape;260;p35"/>
          <p:cNvSpPr/>
          <p:nvPr/>
        </p:nvSpPr>
        <p:spPr>
          <a:xfrm flipH="1">
            <a:off x="7004125" y="25297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5"/>
          <p:cNvSpPr/>
          <p:nvPr/>
        </p:nvSpPr>
        <p:spPr>
          <a:xfrm flipH="1">
            <a:off x="7194625" y="265355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5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35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35"/>
          <p:cNvSpPr txBox="1"/>
          <p:nvPr>
            <p:ph type="title" idx="2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type="subTitle" idx="3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66" name="Google Shape;266;p35"/>
          <p:cNvSpPr txBox="1"/>
          <p:nvPr>
            <p:ph type="title" idx="4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35"/>
          <p:cNvSpPr txBox="1"/>
          <p:nvPr>
            <p:ph type="subTitle" idx="5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type="title" idx="6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type="subTitle" idx="7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70" name="Google Shape;270;p35"/>
          <p:cNvSpPr txBox="1"/>
          <p:nvPr>
            <p:ph type="title" idx="8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4">
    <p:bg>
      <p:bgPr>
        <a:solidFill>
          <a:schemeClr val="accent5"/>
        </a:solidFill>
        <a:effectLst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36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6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4_1">
    <p:bg>
      <p:bgPr>
        <a:solidFill>
          <a:schemeClr val="accent5"/>
        </a:solidFill>
        <a:effectLst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713225" y="530725"/>
            <a:ext cx="5771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37"/>
          <p:cNvSpPr/>
          <p:nvPr/>
        </p:nvSpPr>
        <p:spPr>
          <a:xfrm rot="10800000">
            <a:off x="-2495250" y="-885400"/>
            <a:ext cx="4317900" cy="2213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_1_2">
    <p:bg>
      <p:bgPr>
        <a:solidFill>
          <a:schemeClr val="accent5"/>
        </a:solidFill>
        <a:effectLst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38"/>
          <p:cNvSpPr txBox="1"/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38"/>
          <p:cNvSpPr txBox="1"/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82" name="Google Shape;282;p38"/>
          <p:cNvSpPr txBox="1"/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38"/>
          <p:cNvSpPr txBox="1"/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84" name="Google Shape;284;p38"/>
          <p:cNvSpPr txBox="1"/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38"/>
          <p:cNvSpPr txBox="1"/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1">
    <p:bg>
      <p:bgPr>
        <a:solidFill>
          <a:schemeClr val="accent5"/>
        </a:solidFill>
        <a:effectLst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39"/>
          <p:cNvSpPr/>
          <p:nvPr/>
        </p:nvSpPr>
        <p:spPr>
          <a:xfrm rot="10800000" flipH="1">
            <a:off x="-287750" y="-113775"/>
            <a:ext cx="2978700" cy="308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39"/>
          <p:cNvSpPr/>
          <p:nvPr/>
        </p:nvSpPr>
        <p:spPr>
          <a:xfrm>
            <a:off x="5008975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3">
    <p:bg>
      <p:bgPr>
        <a:solidFill>
          <a:schemeClr val="accent5"/>
        </a:solidFill>
        <a:effectLst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3" name="Google Shape;293;p40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" name="Google Shape;294;p40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" name="Google Shape;295;p40"/>
          <p:cNvSpPr txBox="1"/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96" name="Google Shape;296;p40"/>
          <p:cNvSpPr txBox="1"/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97" name="Google Shape;297;p40"/>
          <p:cNvSpPr txBox="1"/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98" name="Google Shape;298;p40"/>
          <p:cNvSpPr txBox="1"/>
          <p:nvPr>
            <p:ph type="title" hasCustomPrompt="1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40"/>
          <p:cNvSpPr txBox="1"/>
          <p:nvPr>
            <p:ph type="title" idx="4" hasCustomPrompt="1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0"/>
          <p:cNvSpPr txBox="1"/>
          <p:nvPr>
            <p:ph type="title" idx="5" hasCustomPrompt="1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40"/>
          <p:cNvSpPr txBox="1"/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40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40"/>
          <p:cNvSpPr/>
          <p:nvPr/>
        </p:nvSpPr>
        <p:spPr>
          <a:xfrm rot="10800000" flipH="1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 rot="10800000" flipH="1">
            <a:off x="-16814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accent5"/>
        </a:solid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" name="Google Shape;26;p5"/>
          <p:cNvSpPr txBox="1"/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3_1">
    <p:bg>
      <p:bgPr>
        <a:solidFill>
          <a:schemeClr val="dk1"/>
        </a:solidFill>
        <a:effectLst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07" name="Google Shape;307;p41"/>
          <p:cNvSpPr txBox="1"/>
          <p:nvPr>
            <p:ph type="title" hasCustomPrompt="1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41"/>
          <p:cNvSpPr txBox="1"/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09" name="Google Shape;309;p41"/>
          <p:cNvSpPr txBox="1"/>
          <p:nvPr>
            <p:ph type="title" idx="3" hasCustomPrompt="1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41"/>
          <p:cNvSpPr txBox="1"/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 sz="14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11" name="Google Shape;311;p41"/>
          <p:cNvSpPr txBox="1"/>
          <p:nvPr>
            <p:ph type="title" idx="5" hasCustomPrompt="1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1"/>
          <p:cNvSpPr/>
          <p:nvPr/>
        </p:nvSpPr>
        <p:spPr>
          <a:xfrm rot="10800000">
            <a:off x="5913650" y="-411375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41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41"/>
          <p:cNvSpPr/>
          <p:nvPr/>
        </p:nvSpPr>
        <p:spPr>
          <a:xfrm flipH="1">
            <a:off x="-924100" y="3997950"/>
            <a:ext cx="3329700" cy="1561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34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42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p42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p42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p42"/>
          <p:cNvSpPr txBox="1"/>
          <p:nvPr>
            <p:ph type="title" idx="2"/>
          </p:nvPr>
        </p:nvSpPr>
        <p:spPr>
          <a:xfrm>
            <a:off x="928050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42"/>
          <p:cNvSpPr txBox="1"/>
          <p:nvPr>
            <p:ph type="subTitle" idx="1"/>
          </p:nvPr>
        </p:nvSpPr>
        <p:spPr>
          <a:xfrm>
            <a:off x="758850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22" name="Google Shape;322;p42"/>
          <p:cNvSpPr txBox="1"/>
          <p:nvPr>
            <p:ph type="title" idx="3"/>
          </p:nvPr>
        </p:nvSpPr>
        <p:spPr>
          <a:xfrm>
            <a:off x="6686827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42"/>
          <p:cNvSpPr txBox="1"/>
          <p:nvPr>
            <p:ph type="subTitle" idx="4"/>
          </p:nvPr>
        </p:nvSpPr>
        <p:spPr>
          <a:xfrm>
            <a:off x="6517622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24" name="Google Shape;324;p42"/>
          <p:cNvSpPr txBox="1"/>
          <p:nvPr>
            <p:ph type="title" idx="5"/>
          </p:nvPr>
        </p:nvSpPr>
        <p:spPr>
          <a:xfrm>
            <a:off x="3815126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42"/>
          <p:cNvSpPr txBox="1"/>
          <p:nvPr>
            <p:ph type="subTitle" idx="6"/>
          </p:nvPr>
        </p:nvSpPr>
        <p:spPr>
          <a:xfrm>
            <a:off x="3645921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26" name="Google Shape;326;p42"/>
          <p:cNvSpPr txBox="1"/>
          <p:nvPr>
            <p:ph type="title" idx="7" hasCustomPrompt="1"/>
          </p:nvPr>
        </p:nvSpPr>
        <p:spPr>
          <a:xfrm>
            <a:off x="4006513" y="2497875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42"/>
          <p:cNvSpPr txBox="1"/>
          <p:nvPr>
            <p:ph type="title" idx="8" hasCustomPrompt="1"/>
          </p:nvPr>
        </p:nvSpPr>
        <p:spPr>
          <a:xfrm>
            <a:off x="1117350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42"/>
          <p:cNvSpPr txBox="1"/>
          <p:nvPr>
            <p:ph type="title" idx="9" hasCustomPrompt="1"/>
          </p:nvPr>
        </p:nvSpPr>
        <p:spPr>
          <a:xfrm>
            <a:off x="6876113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331" name="Google Shape;331;p43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" name="Google Shape;332;p43"/>
          <p:cNvSpPr txBox="1"/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5000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43"/>
          <p:cNvSpPr txBox="1"/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34" name="Google Shape;334;p43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CREDITS: This presentation template was created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2"/>
              </a:rPr>
              <a:t>Slidesgo</a:t>
            </a:r>
            <a:r>
              <a:rPr lang="en-GB" sz="11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, including icons, infographics &amp; images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  <a:hlinkClick r:id="rId3"/>
              </a:rPr>
              <a:t>Freepik</a:t>
            </a:r>
            <a:r>
              <a:rPr lang="en-GB" sz="1100"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rPr>
              <a:t> </a:t>
            </a:r>
            <a:endParaRPr sz="1100">
              <a:solidFill>
                <a:schemeClr val="lt1"/>
              </a:solidFill>
              <a:latin typeface="Didact Gothic" panose="00000500000000000000"/>
              <a:ea typeface="Didact Gothic" panose="00000500000000000000"/>
              <a:cs typeface="Didact Gothic" panose="00000500000000000000"/>
              <a:sym typeface="Didact Gothic" panose="00000500000000000000"/>
            </a:endParaRPr>
          </a:p>
        </p:txBody>
      </p:sp>
      <p:sp>
        <p:nvSpPr>
          <p:cNvPr id="335" name="Google Shape;335;p43"/>
          <p:cNvSpPr txBox="1"/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 panose="00000500000000000000"/>
              <a:buNone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bg>
      <p:bgPr>
        <a:solidFill>
          <a:schemeClr val="accent5"/>
        </a:solidFill>
        <a:effectLst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44"/>
          <p:cNvSpPr/>
          <p:nvPr/>
        </p:nvSpPr>
        <p:spPr>
          <a:xfrm flipH="1">
            <a:off x="7413700" y="248210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924550" y="-135407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0" name="Google Shape;340;p44"/>
          <p:cNvSpPr/>
          <p:nvPr/>
        </p:nvSpPr>
        <p:spPr>
          <a:xfrm rot="10800000" flipH="1">
            <a:off x="-1996725" y="-198567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1" name="Google Shape;341;p44"/>
          <p:cNvSpPr txBox="1"/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3">
    <p:bg>
      <p:bgPr>
        <a:solidFill>
          <a:schemeClr val="accent5"/>
        </a:solidFill>
        <a:effectLst/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4572000" y="1737675"/>
            <a:ext cx="3636600" cy="13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5"/>
          <p:cNvSpPr txBox="1"/>
          <p:nvPr>
            <p:ph type="title" idx="2" hasCustomPrompt="1"/>
          </p:nvPr>
        </p:nvSpPr>
        <p:spPr>
          <a:xfrm>
            <a:off x="5151175" y="424768"/>
            <a:ext cx="3057300" cy="14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45"/>
          <p:cNvSpPr txBox="1"/>
          <p:nvPr>
            <p:ph type="subTitle" idx="1"/>
          </p:nvPr>
        </p:nvSpPr>
        <p:spPr>
          <a:xfrm>
            <a:off x="5367475" y="3320300"/>
            <a:ext cx="28410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cxnSp>
        <p:nvCxnSpPr>
          <p:cNvPr id="346" name="Google Shape;346;p45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45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3">
    <p:bg>
      <p:bgPr>
        <a:solidFill>
          <a:schemeClr val="dk1"/>
        </a:solidFill>
        <a:effectLst/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body" idx="1"/>
          </p:nvPr>
        </p:nvSpPr>
        <p:spPr>
          <a:xfrm>
            <a:off x="713225" y="2347850"/>
            <a:ext cx="4941600" cy="22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50" name="Google Shape;350;p46"/>
          <p:cNvSpPr txBox="1"/>
          <p:nvPr>
            <p:ph type="title"/>
          </p:nvPr>
        </p:nvSpPr>
        <p:spPr>
          <a:xfrm>
            <a:off x="713225" y="1061025"/>
            <a:ext cx="52188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46"/>
          <p:cNvSpPr/>
          <p:nvPr/>
        </p:nvSpPr>
        <p:spPr>
          <a:xfrm rot="5400000">
            <a:off x="-761012" y="-790512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46"/>
          <p:cNvSpPr/>
          <p:nvPr/>
        </p:nvSpPr>
        <p:spPr>
          <a:xfrm rot="5400000">
            <a:off x="-856262" y="-1009587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46"/>
          <p:cNvSpPr/>
          <p:nvPr/>
        </p:nvSpPr>
        <p:spPr>
          <a:xfrm rot="-5400000">
            <a:off x="2896850" y="28800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2">
    <p:bg>
      <p:bgPr>
        <a:solidFill>
          <a:schemeClr val="accent5"/>
        </a:solidFill>
        <a:effectLst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47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" name="Google Shape;357;p47"/>
          <p:cNvSpPr txBox="1"/>
          <p:nvPr>
            <p:ph type="ctrTitle"/>
          </p:nvPr>
        </p:nvSpPr>
        <p:spPr>
          <a:xfrm>
            <a:off x="1690800" y="1707225"/>
            <a:ext cx="5762400" cy="14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3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9pPr>
          </a:lstStyle>
          <a:p/>
        </p:txBody>
      </p:sp>
      <p:sp>
        <p:nvSpPr>
          <p:cNvPr id="358" name="Google Shape;358;p47"/>
          <p:cNvSpPr txBox="1"/>
          <p:nvPr>
            <p:ph type="subTitle" idx="1"/>
          </p:nvPr>
        </p:nvSpPr>
        <p:spPr>
          <a:xfrm>
            <a:off x="1431175" y="3334300"/>
            <a:ext cx="62814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 panose="00000500000000000000"/>
              <a:buNone/>
              <a:defRPr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2">
    <p:bg>
      <p:bgPr>
        <a:solidFill>
          <a:schemeClr val="accent5"/>
        </a:solidFill>
        <a:effectLst/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61" name="Google Shape;361;p48"/>
          <p:cNvSpPr txBox="1"/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●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○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Char char="■"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62" name="Google Shape;362;p48"/>
          <p:cNvSpPr txBox="1"/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48"/>
          <p:cNvSpPr txBox="1"/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8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0_3">
    <p:bg>
      <p:bgPr>
        <a:solidFill>
          <a:schemeClr val="accent5"/>
        </a:solidFill>
        <a:effectLst/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49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49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49"/>
          <p:cNvSpPr txBox="1"/>
          <p:nvPr>
            <p:ph type="ctrTitle"/>
          </p:nvPr>
        </p:nvSpPr>
        <p:spPr>
          <a:xfrm>
            <a:off x="816825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49"/>
          <p:cNvSpPr txBox="1"/>
          <p:nvPr>
            <p:ph type="subTitle" idx="1"/>
          </p:nvPr>
        </p:nvSpPr>
        <p:spPr>
          <a:xfrm>
            <a:off x="816825" y="1873375"/>
            <a:ext cx="5762400" cy="15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2">
    <p:bg>
      <p:bgPr>
        <a:solidFill>
          <a:schemeClr val="accent5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p5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p50"/>
          <p:cNvSpPr txBox="1"/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5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5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accent5"/>
        </a:solid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3" name="Google Shape;33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EEEE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EEEE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EEEE"/>
              </a:solidFill>
            </a:endParaRPr>
          </a:p>
        </p:txBody>
      </p:sp>
      <p:sp>
        <p:nvSpPr>
          <p:cNvPr id="36" name="Google Shape;36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_2">
    <p:bg>
      <p:bgPr>
        <a:solidFill>
          <a:schemeClr val="accent5"/>
        </a:solidFill>
        <a:effectLst/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9" name="Google Shape;379;p51"/>
          <p:cNvSpPr/>
          <p:nvPr/>
        </p:nvSpPr>
        <p:spPr>
          <a:xfrm>
            <a:off x="-75550" y="463300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" name="Google Shape;380;p51"/>
          <p:cNvSpPr/>
          <p:nvPr/>
        </p:nvSpPr>
        <p:spPr>
          <a:xfrm rot="10800000">
            <a:off x="6530450" y="-6143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1" name="Google Shape;381;p51"/>
          <p:cNvSpPr/>
          <p:nvPr/>
        </p:nvSpPr>
        <p:spPr>
          <a:xfrm rot="10800000">
            <a:off x="6749525" y="-709625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51"/>
          <p:cNvSpPr txBox="1"/>
          <p:nvPr>
            <p:ph type="title"/>
          </p:nvPr>
        </p:nvSpPr>
        <p:spPr>
          <a:xfrm>
            <a:off x="713225" y="530725"/>
            <a:ext cx="3858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_1_5">
    <p:bg>
      <p:bgPr>
        <a:solidFill>
          <a:schemeClr val="accent5"/>
        </a:solidFill>
        <a:effectLst/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2"/>
          <p:cNvSpPr txBox="1"/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86" name="Google Shape;386;p52"/>
          <p:cNvSpPr txBox="1"/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p52"/>
          <p:cNvSpPr txBox="1"/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88" name="Google Shape;388;p52"/>
          <p:cNvSpPr txBox="1"/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52"/>
          <p:cNvSpPr txBox="1"/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90" name="Google Shape;390;p52"/>
          <p:cNvSpPr txBox="1"/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52"/>
          <p:cNvSpPr txBox="1"/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392" name="Google Shape;392;p52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3" name="Google Shape;393;p52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5" name="Google Shape;395;p52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52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p52"/>
          <p:cNvSpPr txBox="1"/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6_3">
    <p:bg>
      <p:bgPr>
        <a:solidFill>
          <a:schemeClr val="accent5"/>
        </a:solidFill>
        <a:effectLst/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53"/>
          <p:cNvSpPr txBox="1"/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401" name="Google Shape;401;p53"/>
          <p:cNvSpPr txBox="1"/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402" name="Google Shape;402;p53"/>
          <p:cNvSpPr txBox="1"/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53"/>
          <p:cNvSpPr txBox="1"/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53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5" name="Google Shape;405;p53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2_3">
    <p:bg>
      <p:bgPr>
        <a:solidFill>
          <a:schemeClr val="accent5"/>
        </a:solidFill>
        <a:effectLst/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p54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9" name="Google Shape;409;p54"/>
          <p:cNvSpPr txBox="1"/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54"/>
          <p:cNvSpPr txBox="1"/>
          <p:nvPr>
            <p:ph type="subTitle" idx="1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411" name="Google Shape;411;p54"/>
          <p:cNvSpPr txBox="1"/>
          <p:nvPr>
            <p:ph type="title" idx="2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54"/>
          <p:cNvSpPr txBox="1"/>
          <p:nvPr>
            <p:ph type="subTitle" idx="3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413" name="Google Shape;413;p54"/>
          <p:cNvSpPr txBox="1"/>
          <p:nvPr>
            <p:ph type="title" idx="4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54"/>
          <p:cNvSpPr txBox="1"/>
          <p:nvPr>
            <p:ph type="subTitle" idx="5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 panose="00000500000000000000"/>
              <a:buNone/>
              <a:defRPr>
                <a:solidFill>
                  <a:schemeClr val="dk1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  <p:sp>
        <p:nvSpPr>
          <p:cNvPr id="415" name="Google Shape;415;p54"/>
          <p:cNvSpPr txBox="1"/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_3">
    <p:bg>
      <p:bgPr>
        <a:solidFill>
          <a:schemeClr val="accent5"/>
        </a:solidFill>
        <a:effectLst/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55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55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0" name="Google Shape;420;p55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270000"/>
            <a:ext cx="8100000" cy="54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9000" y="4735800"/>
            <a:ext cx="2025000" cy="237600"/>
          </a:xfr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473580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53" name="Google Shape;5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6" Type="http://schemas.openxmlformats.org/officeDocument/2006/relationships/theme" Target="../theme/theme1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6250" y="597425"/>
            <a:ext cx="789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 panose="02000000000000000000"/>
              <a:buNone/>
              <a:defRPr sz="2500">
                <a:solidFill>
                  <a:schemeClr val="dk1"/>
                </a:solidFill>
                <a:latin typeface="Julius Sans One" panose="02000000000000000000"/>
                <a:ea typeface="Julius Sans One" panose="02000000000000000000"/>
                <a:cs typeface="Julius Sans One" panose="02000000000000000000"/>
                <a:sym typeface="Julius Sans One" panose="020000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626250" y="1304875"/>
            <a:ext cx="789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webp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image" Target="../media/image16.png"/><Relationship Id="rId3" Type="http://schemas.openxmlformats.org/officeDocument/2006/relationships/tags" Target="../tags/tag24.xml"/><Relationship Id="rId2" Type="http://schemas.openxmlformats.org/officeDocument/2006/relationships/image" Target="../media/image15.png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6.xml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8.jpeg"/><Relationship Id="rId1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.jpeg"/><Relationship Id="rId1" Type="http://schemas.openxmlformats.org/officeDocument/2006/relationships/image" Target="../media/image31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web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3857625" y="2294255"/>
            <a:ext cx="4928870" cy="1743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>
                <a:latin typeface="#9Slide03 Comfortaa Light" panose="00000400000000000000" charset="0"/>
                <a:cs typeface="#9Slide03 Comfortaa Light" panose="00000400000000000000" charset="0"/>
              </a:rPr>
              <a:t>BÁO CÁO PROJECT XỬ LÝ ẢNH</a:t>
            </a:r>
            <a:endParaRPr lang="en-US" altLang="en-GB" sz="3600">
              <a:latin typeface="#9Slide03 Comfortaa Light" panose="00000400000000000000" charset="0"/>
              <a:cs typeface="#9Slide03 Comfortaa Light" panose="00000400000000000000" charset="0"/>
            </a:endParaRPr>
          </a:p>
        </p:txBody>
      </p:sp>
      <p:sp>
        <p:nvSpPr>
          <p:cNvPr id="440" name="Google Shape;440;p63"/>
          <p:cNvSpPr txBox="1"/>
          <p:nvPr>
            <p:ph type="subTitle" idx="1"/>
          </p:nvPr>
        </p:nvSpPr>
        <p:spPr>
          <a:xfrm>
            <a:off x="2316899" y="4108895"/>
            <a:ext cx="58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Tiểu luận 1</a:t>
            </a:r>
            <a:endParaRPr lang="en-US" altLang="en-GB"/>
          </a:p>
        </p:txBody>
      </p:sp>
      <p:cxnSp>
        <p:nvCxnSpPr>
          <p:cNvPr id="441" name="Google Shape;441;p63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00785" y="319405"/>
            <a:ext cx="3214370" cy="14020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>
            <p:ph type="title"/>
          </p:nvPr>
        </p:nvSpPr>
        <p:spPr>
          <a:xfrm>
            <a:off x="2785745" y="317500"/>
            <a:ext cx="3566160" cy="52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#9Slide03 Comfortaa" panose="00000500000000000000" charset="0"/>
                <a:cs typeface="#9Slide03 Comfortaa" panose="00000500000000000000" charset="0"/>
              </a:rPr>
              <a:t>Biến đổi cường độ sáng</a:t>
            </a:r>
            <a:endParaRPr lang="en-US" altLang="en-GB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562" name="Google Shape;562;p74"/>
          <p:cNvCxnSpPr/>
          <p:nvPr/>
        </p:nvCxnSpPr>
        <p:spPr>
          <a:xfrm>
            <a:off x="4249085" y="95375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hape 5"/>
          <p:cNvSpPr/>
          <p:nvPr/>
        </p:nvSpPr>
        <p:spPr>
          <a:xfrm>
            <a:off x="556260" y="3910965"/>
            <a:ext cx="5367655" cy="815340"/>
          </a:xfrm>
          <a:prstGeom prst="roundRect">
            <a:avLst>
              <a:gd name="adj" fmla="val 7320"/>
            </a:avLst>
          </a:prstGeom>
          <a:solidFill>
            <a:srgbClr val="F2F2F2"/>
          </a:solidFill>
        </p:spPr>
        <p:txBody>
          <a:bodyPr/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Biến đổi log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c = 255/ np.log(1+np.max(img))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log_tran = (c * np.log(1+img)).astype(np.uint8)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pic>
        <p:nvPicPr>
          <p:cNvPr id="5" name="Picture 4" descr="log_transform_rg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0" y="3496945"/>
            <a:ext cx="2076450" cy="14312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11835" y="1061720"/>
            <a:ext cx="77266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Phép biến đổi logarit: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Khái niệm: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182245" indent="-127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Là phép biến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giúp kéo giãn mức xám thấp, làm r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õ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chi tiết trong vùng tối của ảnh.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Công thức: 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64820" indent="-29210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s: giá trị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sau biến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64820" indent="-29210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r: giá trị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gốc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64820" indent="-29210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c: hằng số tỉ lệ (th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ờng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ợc chọn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ể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ảm bảo ảnh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ầu ra nằm trong khoảng mức xám hợp lệ)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2384804F-3998-4D57-9195-F3826E402611-4" descr="C:/Users/USER/AppData/Local/Temp/wpp.UPfTNU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2845" y="2245995"/>
            <a:ext cx="1712232" cy="226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/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>
            <p:ph type="title"/>
          </p:nvPr>
        </p:nvSpPr>
        <p:spPr>
          <a:xfrm>
            <a:off x="2785745" y="317500"/>
            <a:ext cx="3566160" cy="52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#9Slide03 Comfortaa" panose="00000500000000000000" charset="0"/>
                <a:cs typeface="#9Slide03 Comfortaa" panose="00000500000000000000" charset="0"/>
              </a:rPr>
              <a:t>Biến đổi cường độ sáng</a:t>
            </a:r>
            <a:endParaRPr lang="en-US" altLang="en-GB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562" name="Google Shape;562;p74"/>
          <p:cNvCxnSpPr/>
          <p:nvPr/>
        </p:nvCxnSpPr>
        <p:spPr>
          <a:xfrm>
            <a:off x="4249085" y="95375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 Box 1"/>
          <p:cNvSpPr txBox="1"/>
          <p:nvPr/>
        </p:nvSpPr>
        <p:spPr>
          <a:xfrm>
            <a:off x="711835" y="1061720"/>
            <a:ext cx="77266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Phép biến đổi gamma: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Khái niệm: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182245" indent="762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Là phép biến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theo hàm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ũ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y thừa, giúp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iều chỉnh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sáng và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của ảnh theo cách phi tuyến.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Công thức: 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5930" indent="-27495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s: giá trị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sau biến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5930" indent="-27495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r: giá trị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gốc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5930" indent="-27495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c: hằng số tỉ lệ (th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ờng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ợc chọn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ể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ảm bảo ảnh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ầu ra nằm trong khoảng mức xám hợp lệ)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5930" indent="-27495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 : tham số gamma (γ &gt; 1 làm ảnh tối hơn, γ &lt; 1 làm ảnh sáng hơn)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2384804F-3998-4D57-9195-F3826E402611-6" descr="C:/Users/USER/AppData/Local/Temp/wpp.YgMgyS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81145" y="2245995"/>
            <a:ext cx="975024" cy="181356"/>
          </a:xfrm>
          <a:prstGeom prst="rect">
            <a:avLst/>
          </a:prstGeom>
        </p:spPr>
      </p:pic>
      <p:pic>
        <p:nvPicPr>
          <p:cNvPr id="4" name="2384804F-3998-4D57-9195-F3826E402611-7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3965" y="3648075"/>
            <a:ext cx="124732" cy="150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>
            <p:ph type="title"/>
          </p:nvPr>
        </p:nvSpPr>
        <p:spPr>
          <a:xfrm>
            <a:off x="2785745" y="317500"/>
            <a:ext cx="3566160" cy="52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#9Slide03 Comfortaa" panose="00000500000000000000" charset="0"/>
                <a:cs typeface="#9Slide03 Comfortaa" panose="00000500000000000000" charset="0"/>
              </a:rPr>
              <a:t>Biến đổi cường độ sáng</a:t>
            </a:r>
            <a:endParaRPr lang="en-US" altLang="en-GB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562" name="Google Shape;562;p74"/>
          <p:cNvCxnSpPr/>
          <p:nvPr/>
        </p:nvCxnSpPr>
        <p:spPr>
          <a:xfrm>
            <a:off x="4249085" y="84199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hape 5"/>
          <p:cNvSpPr/>
          <p:nvPr/>
        </p:nvSpPr>
        <p:spPr>
          <a:xfrm>
            <a:off x="909320" y="967105"/>
            <a:ext cx="7327265" cy="1590675"/>
          </a:xfrm>
          <a:prstGeom prst="roundRect">
            <a:avLst>
              <a:gd name="adj" fmla="val 5189"/>
            </a:avLst>
          </a:prstGeom>
          <a:solidFill>
            <a:srgbClr val="F2F2F2"/>
          </a:solidFill>
        </p:spPr>
        <p:txBody>
          <a:bodyPr/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Biến đổi gamma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gamma = 2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gamma_corrected = np.array(255 * (img/255) ** gamma, dtype='uint8')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gamma2 = 0.5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gamma_corrected2 = np.array(255 * (img/255) ** gamma2, dtype='uint8')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pic>
        <p:nvPicPr>
          <p:cNvPr id="4" name="Picture 3" descr="gamma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93920" y="2686050"/>
            <a:ext cx="2990215" cy="2157095"/>
          </a:xfrm>
          <a:prstGeom prst="rect">
            <a:avLst/>
          </a:prstGeom>
        </p:spPr>
      </p:pic>
      <p:pic>
        <p:nvPicPr>
          <p:cNvPr id="5" name="Picture 4" descr="gamma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86865" y="2686050"/>
            <a:ext cx="2990215" cy="2157095"/>
          </a:xfrm>
          <a:prstGeom prst="rect">
            <a:avLst/>
          </a:prstGeom>
        </p:spPr>
      </p:pic>
      <p:sp>
        <p:nvSpPr>
          <p:cNvPr id="6" name="Text Box 5"/>
          <p:cNvSpPr txBox="1"/>
          <p:nvPr>
            <p:custDataLst>
              <p:tags r:id="rId5"/>
            </p:custDataLst>
          </p:nvPr>
        </p:nvSpPr>
        <p:spPr>
          <a:xfrm>
            <a:off x="423545" y="3239770"/>
            <a:ext cx="1046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gamma = 2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6"/>
            </p:custDataLst>
          </p:nvPr>
        </p:nvSpPr>
        <p:spPr>
          <a:xfrm>
            <a:off x="7800975" y="3239770"/>
            <a:ext cx="1168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gamma = 0.5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6" grpId="0"/>
      <p:bldP spid="8" grpId="0"/>
      <p:bldP spid="6" grpId="1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>
            <p:ph type="title"/>
          </p:nvPr>
        </p:nvSpPr>
        <p:spPr>
          <a:xfrm>
            <a:off x="2785745" y="317500"/>
            <a:ext cx="3566160" cy="52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#9Slide03 Comfortaa" panose="00000500000000000000" charset="0"/>
                <a:cs typeface="#9Slide03 Comfortaa" panose="00000500000000000000" charset="0"/>
              </a:rPr>
              <a:t>Biến đổi cường độ sáng</a:t>
            </a:r>
            <a:endParaRPr lang="en-US" altLang="en-GB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562" name="Google Shape;562;p74"/>
          <p:cNvCxnSpPr/>
          <p:nvPr/>
        </p:nvCxnSpPr>
        <p:spPr>
          <a:xfrm>
            <a:off x="4249085" y="95375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Box 3"/>
          <p:cNvSpPr txBox="1"/>
          <p:nvPr/>
        </p:nvSpPr>
        <p:spPr>
          <a:xfrm>
            <a:off x="711835" y="1061720"/>
            <a:ext cx="77266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Phép biến đổi piecewise linear: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Khái niệm: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182245" indent="762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Là phép biến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theo nhiều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oạn tuyến tính, giúp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iều chỉnh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sáng và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theo từng khoảng giá trị mức xám.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Công thức: 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5930" indent="-27495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r: giá trị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gốc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5930" indent="-27495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s: giá trị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sau biến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5930" indent="-27495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       : hệ số tuyến tính của từng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oạn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5930" indent="-27495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  : các ng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ỡng phân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oạn mức xám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2384804F-3998-4D57-9195-F3826E402611-8" descr="C:/Users/USER/AppData/Local/Temp/wpp.KTZuwv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49905" y="2247900"/>
            <a:ext cx="3037205" cy="1157605"/>
          </a:xfrm>
          <a:prstGeom prst="rect">
            <a:avLst/>
          </a:prstGeom>
        </p:spPr>
      </p:pic>
      <p:pic>
        <p:nvPicPr>
          <p:cNvPr id="2" name="2384804F-3998-4D57-9195-F3826E402611-9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6665" y="4181475"/>
            <a:ext cx="464911" cy="200686"/>
          </a:xfrm>
          <a:prstGeom prst="rect">
            <a:avLst/>
          </a:prstGeom>
        </p:spPr>
      </p:pic>
      <p:pic>
        <p:nvPicPr>
          <p:cNvPr id="5" name="2384804F-3998-4D57-9195-F3826E402611-10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6665" y="4516120"/>
            <a:ext cx="170089" cy="131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>
            <p:ph type="title"/>
          </p:nvPr>
        </p:nvSpPr>
        <p:spPr>
          <a:xfrm>
            <a:off x="2785745" y="317500"/>
            <a:ext cx="3566160" cy="52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#9Slide03 Comfortaa" panose="00000500000000000000" charset="0"/>
                <a:cs typeface="#9Slide03 Comfortaa" panose="00000500000000000000" charset="0"/>
              </a:rPr>
              <a:t>Biến đổi cường độ sáng</a:t>
            </a:r>
            <a:endParaRPr lang="en-US" altLang="en-GB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562" name="Google Shape;562;p74"/>
          <p:cNvCxnSpPr/>
          <p:nvPr/>
        </p:nvCxnSpPr>
        <p:spPr>
          <a:xfrm>
            <a:off x="4249085" y="84199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hape 5"/>
          <p:cNvSpPr/>
          <p:nvPr/>
        </p:nvSpPr>
        <p:spPr>
          <a:xfrm>
            <a:off x="909320" y="915670"/>
            <a:ext cx="7327265" cy="1835150"/>
          </a:xfrm>
          <a:prstGeom prst="roundRect">
            <a:avLst>
              <a:gd name="adj" fmla="val 5121"/>
            </a:avLst>
          </a:prstGeom>
          <a:solidFill>
            <a:srgbClr val="F2F2F2"/>
          </a:solidFill>
        </p:spPr>
        <p:txBody>
          <a:bodyPr/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Biến đổi piecewise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result = img.copy().astype(float)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result[img &lt;= 85] = img[img &lt;= 85] * 0.35        # Tối hơn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result[(img &gt; 85) &amp; (img &lt;= 170)] = 30 + (img[(img &gt; 85) &amp; (img &lt;= 170)] - 85) * 2  # Contrast cao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result[img &gt; 170] = 200 + (img[img &gt; 170] - 170) * 0.65   # Sáng hơn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result = result.astype(np.uint8)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pic>
        <p:nvPicPr>
          <p:cNvPr id="2" name="Picture 1" descr="piecewise_transfor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2970" y="2472690"/>
            <a:ext cx="2931795" cy="226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3528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i. Histogram equalization toàn cục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95630" y="1263650"/>
            <a:ext cx="38938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*Histogram là p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hân phối tần suất giá trị pixel (0-255 trong grayscale), giúp đánh giá độ tương phản.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Khái niệm: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194945" indent="0" algn="just" defTabSz="0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Là kỹ thuật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iều chỉnh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sáng ảnh bằng cách trải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ều phân bố mức xám, giúp ảnh có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tốt hơn.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Mục tiêu: 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187325" indent="762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Điều chỉnh histogram về trạng thái cân bằng, giá trị các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không bị co cụm tại một khoảng nhỏ mà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ợc "kéo dãn" ra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639945" y="1372870"/>
            <a:ext cx="38747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Các bước thực hiện: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45135" indent="-249555">
              <a:buAutoNum type="arabicPeriod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Tính mật độ xác suất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45135" indent="-249555">
              <a:buAutoNum type="arabicPeriod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45135" indent="-249555">
              <a:buAutoNum type="arabicPeriod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45135" indent="-249555">
              <a:buAutoNum type="arabicPeriod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45135" indent="-249555">
              <a:buAutoNum type="arabicPeriod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Tính phân phối tích lũy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45135" indent="-249555">
              <a:buAutoNum type="arabicPeriod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45135" indent="-249555">
              <a:buAutoNum type="arabicPeriod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45135" indent="-249555">
              <a:buAutoNum type="arabicPeriod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45135" indent="-249555">
              <a:buAutoNum type="arabicPeriod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Ánh xạ mức sáng mới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64380" y="1133475"/>
            <a:ext cx="0" cy="3806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2384804F-3998-4D57-9195-F3826E402611-11" descr="C:/Users/USER/AppData/Local/Temp/wpp.yrIEqY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88535" y="2087880"/>
            <a:ext cx="3960495" cy="510540"/>
          </a:xfrm>
          <a:prstGeom prst="rect">
            <a:avLst/>
          </a:prstGeom>
        </p:spPr>
      </p:pic>
      <p:pic>
        <p:nvPicPr>
          <p:cNvPr id="9" name="2384804F-3998-4D57-9195-F3826E402611-12" descr="C:/Users/USER/AppData/Local/Temp/wpp.NMIOKV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2815" y="3124200"/>
            <a:ext cx="1791517" cy="669290"/>
          </a:xfrm>
          <a:prstGeom prst="rect">
            <a:avLst/>
          </a:prstGeom>
        </p:spPr>
      </p:pic>
      <p:pic>
        <p:nvPicPr>
          <p:cNvPr id="10" name="2384804F-3998-4D57-9195-F3826E402611-13" descr="C:/Users/USER/AppData/Local/Temp/wpp.GPkyai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0670" y="4319270"/>
            <a:ext cx="3095625" cy="226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 uiExpand="1" build="p"/>
      <p:bldP spid="3" grpId="1"/>
      <p:bldP spid="5" grpId="0" uiExpand="1" build="p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09320" y="1606550"/>
            <a:ext cx="7327265" cy="2468880"/>
          </a:xfrm>
          <a:prstGeom prst="roundRect">
            <a:avLst>
              <a:gd name="adj" fmla="val 3112"/>
            </a:avLst>
          </a:prstGeom>
          <a:solidFill>
            <a:srgbClr val="F2F2F2"/>
          </a:solidFill>
        </p:spPr>
        <p:txBody>
          <a:bodyPr/>
          <a:p>
            <a:pPr indent="0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Tính tần suất của mỗi mức xám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kich_thuoc_anh = hinh_anh.shape[0] * hinh_anh.shape[1]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muc_sang_max = max(hinh_anh.flatten())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freqs_muc_xam = np.zeros(256, dtype=int)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for i in range(hinh_anh.shape[0]):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for j in range(hinh_anh.shape[1]):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freqs_muc_xam[hinh_anh[i, j]] += 1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freqs_muc_xam = freqs_muc_xam/kich_thuoc_anh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3528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i. Histogram equalization toàn cục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81075" y="1362710"/>
            <a:ext cx="7255510" cy="2854325"/>
          </a:xfrm>
          <a:prstGeom prst="roundRect">
            <a:avLst>
              <a:gd name="adj" fmla="val 3181"/>
            </a:avLst>
          </a:prstGeom>
          <a:solidFill>
            <a:srgbClr val="F2F2F2"/>
          </a:solidFill>
        </p:spPr>
        <p:txBody>
          <a:bodyPr/>
          <a:p>
            <a:pPr indent="3238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Tính CDF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cdf = np.cumsum(freqs_muc_xam)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Tính giá trị mới cho các mức xám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muc_sang_moi = np.round(muc_sang_max*cdf).astype(np.uint8)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Á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p dụng mapping lên ảnh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can_bang = np.zeros_like(hinh_anh)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for i in range(hinh_anh.shape[0]):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for j in range(hinh_anh.shape[1]):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can_bang[i, j] = muc_sang_moi[hinh_anh[i, j]]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3528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i. Histogram equalization toàn cục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96265" y="1234440"/>
            <a:ext cx="79298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Khái niệm: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198120" indent="-8890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Là một kỹ thuật nâng cao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của ảnh bằng cách thực hiện histogram equalization cục bộ thay vì toàn cục.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u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của AHE: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835" indent="-259715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Cải thiện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cục bộ hiệu quả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835" indent="-259715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Làm nổi bật chi tiết trong từng vùng của ảnh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835" indent="-259715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Phù hợp với ảnh có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sáng không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ồng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ều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Nh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ợc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iểm: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835" indent="-268605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Có thể tạo ra noise trong vùng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ồng nhất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835" indent="-268605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Tốn thời gian tính toán hơn global histogram equalization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835" indent="-268605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Có thể xuất hiện block artifacts nếu không nội suy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/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81075" y="1362710"/>
            <a:ext cx="7255510" cy="2144395"/>
          </a:xfrm>
          <a:prstGeom prst="roundRect">
            <a:avLst>
              <a:gd name="adj" fmla="val 4175"/>
            </a:avLst>
          </a:prstGeom>
          <a:solidFill>
            <a:srgbClr val="F2F2F2"/>
          </a:solidFill>
        </p:spPr>
        <p:txBody>
          <a:bodyPr/>
          <a:p>
            <a:pPr indent="3238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padding ảnh để chia ô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pad_image_for_tiling(image, grid_size)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Cắt pad để trả lại kích thước gốc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crop_padded_result(padded_result, pad_info)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Tính lược đồ mức xám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compute_histogram(tile)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8225" y="398145"/>
            <a:ext cx="4961890" cy="5365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#9Slide03 IcielUni Sans Heavy" panose="00000500000000000000" charset="0"/>
                <a:ea typeface="Inter Bold" pitchFamily="34" charset="-122"/>
                <a:cs typeface="#9Slide03 IcielUni Sans Heavy" panose="00000500000000000000" charset="0"/>
              </a:rPr>
              <a:t>Mục Lục Báo Cáo</a:t>
            </a:r>
            <a:endParaRPr lang="en-US" sz="2000" b="1" dirty="0">
              <a:solidFill>
                <a:srgbClr val="000000"/>
              </a:solidFill>
              <a:latin typeface="#9Slide03 IcielUni Sans Heavy" panose="00000500000000000000" charset="0"/>
              <a:ea typeface="Inter Bold" pitchFamily="34" charset="-122"/>
              <a:cs typeface="#9Slide03 IcielUni Sans Heavy" panose="00000500000000000000" charset="0"/>
            </a:endParaRPr>
          </a:p>
        </p:txBody>
      </p: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443905" y="1171734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</a:rPr>
              <a:t>01</a:t>
            </a:r>
            <a:endParaRPr lang="en-US" sz="1200" dirty="0">
              <a:solidFill>
                <a:srgbClr val="272525"/>
              </a:solidFill>
              <a:latin typeface="#9Slide03 Cousine" panose="02070409020205020404" charset="0"/>
              <a:ea typeface="Inter Light" pitchFamily="34" charset="-122"/>
              <a:cs typeface="#9Slide03 Cousine" panose="02070409020205020404" charset="0"/>
            </a:endParaRPr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443865" y="1485900"/>
            <a:ext cx="1941830" cy="1800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443905" y="163095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</a:rPr>
              <a:t>Thông tin chung</a:t>
            </a:r>
            <a:endParaRPr lang="en-US" sz="1600" dirty="0">
              <a:solidFill>
                <a:srgbClr val="272525"/>
              </a:solidFill>
              <a:latin typeface="#9Slide03 Cousine" panose="02070409020205020404" charset="0"/>
              <a:ea typeface="Inter Bold" pitchFamily="34" charset="-122"/>
              <a:cs typeface="#9Slide03 Cousine" panose="02070409020205020404" charset="0"/>
            </a:endParaRP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3419912" y="1172369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</a:rPr>
              <a:t>02</a:t>
            </a:r>
            <a:endParaRPr lang="en-US" sz="1200" dirty="0">
              <a:solidFill>
                <a:srgbClr val="272525"/>
              </a:solidFill>
              <a:latin typeface="#9Slide03 Cousine" panose="02070409020205020404" charset="0"/>
              <a:ea typeface="Inter Light" pitchFamily="34" charset="-122"/>
              <a:cs typeface="#9Slide03 Cousine" panose="02070409020205020404" charset="0"/>
            </a:endParaRPr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3420110" y="1486535"/>
            <a:ext cx="1941830" cy="1800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3419912" y="163159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</a:rPr>
              <a:t>Giới thiệu project</a:t>
            </a:r>
            <a:endParaRPr lang="en-US" sz="1600" dirty="0">
              <a:solidFill>
                <a:srgbClr val="272525"/>
              </a:solidFill>
              <a:latin typeface="#9Slide03 Cousine" panose="02070409020205020404" charset="0"/>
              <a:ea typeface="Inter Bold" pitchFamily="34" charset="-122"/>
              <a:cs typeface="#9Slide03 Cousine" panose="02070409020205020404" charset="0"/>
            </a:endParaRPr>
          </a:p>
        </p:txBody>
      </p:sp>
      <p:sp>
        <p:nvSpPr>
          <p:cNvPr id="16" name="Text 13"/>
          <p:cNvSpPr/>
          <p:nvPr>
            <p:custDataLst>
              <p:tags r:id="rId7"/>
            </p:custDataLst>
          </p:nvPr>
        </p:nvSpPr>
        <p:spPr>
          <a:xfrm>
            <a:off x="6396157" y="1151017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</a:rPr>
              <a:t>03</a:t>
            </a:r>
            <a:endParaRPr lang="en-US" sz="1200" dirty="0">
              <a:solidFill>
                <a:srgbClr val="272525"/>
              </a:solidFill>
              <a:latin typeface="#9Slide03 Cousine" panose="02070409020205020404" charset="0"/>
              <a:ea typeface="Inter Light" pitchFamily="34" charset="-122"/>
              <a:cs typeface="#9Slide03 Cousine" panose="02070409020205020404" charset="0"/>
            </a:endParaRPr>
          </a:p>
        </p:txBody>
      </p:sp>
      <p:sp>
        <p:nvSpPr>
          <p:cNvPr id="17" name="Shape 14"/>
          <p:cNvSpPr/>
          <p:nvPr>
            <p:custDataLst>
              <p:tags r:id="rId8"/>
            </p:custDataLst>
          </p:nvPr>
        </p:nvSpPr>
        <p:spPr>
          <a:xfrm>
            <a:off x="6396355" y="1465580"/>
            <a:ext cx="1941830" cy="1800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8" name="Text 15"/>
          <p:cNvSpPr/>
          <p:nvPr>
            <p:custDataLst>
              <p:tags r:id="rId9"/>
            </p:custDataLst>
          </p:nvPr>
        </p:nvSpPr>
        <p:spPr>
          <a:xfrm>
            <a:off x="6396157" y="161024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</a:rPr>
              <a:t>Cài đặt &amp; Minh họa</a:t>
            </a:r>
            <a:endParaRPr lang="en-US" sz="1600" dirty="0">
              <a:solidFill>
                <a:srgbClr val="272525"/>
              </a:solidFill>
              <a:latin typeface="#9Slide03 Cousine" panose="02070409020205020404" charset="0"/>
              <a:ea typeface="Inter Bold" pitchFamily="34" charset="-122"/>
              <a:cs typeface="#9Slide03 Cousine" panose="02070409020205020404" charset="0"/>
            </a:endParaRPr>
          </a:p>
        </p:txBody>
      </p:sp>
      <p:sp>
        <p:nvSpPr>
          <p:cNvPr id="19" name="Text 16"/>
          <p:cNvSpPr/>
          <p:nvPr>
            <p:custDataLst>
              <p:tags r:id="rId10"/>
            </p:custDataLst>
          </p:nvPr>
        </p:nvSpPr>
        <p:spPr>
          <a:xfrm>
            <a:off x="443548" y="2398792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</a:rPr>
              <a:t>04</a:t>
            </a:r>
            <a:endParaRPr lang="en-US" sz="1200" dirty="0">
              <a:solidFill>
                <a:srgbClr val="272525"/>
              </a:solidFill>
              <a:latin typeface="#9Slide03 Cousine" panose="02070409020205020404" charset="0"/>
              <a:ea typeface="Inter Light" pitchFamily="34" charset="-122"/>
              <a:cs typeface="#9Slide03 Cousine" panose="02070409020205020404" charset="0"/>
            </a:endParaRPr>
          </a:p>
        </p:txBody>
      </p:sp>
      <p:sp>
        <p:nvSpPr>
          <p:cNvPr id="20" name="Shape 17"/>
          <p:cNvSpPr/>
          <p:nvPr>
            <p:custDataLst>
              <p:tags r:id="rId11"/>
            </p:custDataLst>
          </p:nvPr>
        </p:nvSpPr>
        <p:spPr>
          <a:xfrm>
            <a:off x="443865" y="2713355"/>
            <a:ext cx="1941830" cy="1800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21" name="Text 18"/>
          <p:cNvSpPr/>
          <p:nvPr>
            <p:custDataLst>
              <p:tags r:id="rId12"/>
            </p:custDataLst>
          </p:nvPr>
        </p:nvSpPr>
        <p:spPr>
          <a:xfrm>
            <a:off x="443548" y="285801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</a:rPr>
              <a:t>Kết quả &amp; Đánh giá</a:t>
            </a:r>
            <a:endParaRPr lang="en-US" sz="1600" dirty="0">
              <a:solidFill>
                <a:srgbClr val="272525"/>
              </a:solidFill>
              <a:latin typeface="#9Slide03 Cousine" panose="02070409020205020404" charset="0"/>
              <a:ea typeface="Inter Bold" pitchFamily="34" charset="-122"/>
              <a:cs typeface="#9Slide03 Cousine" panose="02070409020205020404" charset="0"/>
            </a:endParaRPr>
          </a:p>
        </p:txBody>
      </p:sp>
      <p:sp>
        <p:nvSpPr>
          <p:cNvPr id="22" name="Text 19"/>
          <p:cNvSpPr/>
          <p:nvPr>
            <p:custDataLst>
              <p:tags r:id="rId13"/>
            </p:custDataLst>
          </p:nvPr>
        </p:nvSpPr>
        <p:spPr>
          <a:xfrm>
            <a:off x="3420150" y="2375535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</a:rPr>
              <a:t>05</a:t>
            </a:r>
            <a:endParaRPr lang="en-US" sz="1200" dirty="0">
              <a:solidFill>
                <a:srgbClr val="272525"/>
              </a:solidFill>
              <a:latin typeface="#9Slide03 Cousine" panose="02070409020205020404" charset="0"/>
              <a:ea typeface="Inter Light" pitchFamily="34" charset="-122"/>
              <a:cs typeface="#9Slide03 Cousine" panose="02070409020205020404" charset="0"/>
            </a:endParaRPr>
          </a:p>
        </p:txBody>
      </p:sp>
      <p:sp>
        <p:nvSpPr>
          <p:cNvPr id="24" name="Text 21"/>
          <p:cNvSpPr/>
          <p:nvPr>
            <p:custDataLst>
              <p:tags r:id="rId14"/>
            </p:custDataLst>
          </p:nvPr>
        </p:nvSpPr>
        <p:spPr>
          <a:xfrm>
            <a:off x="3420150" y="2834759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</a:rPr>
              <a:t>Kết luận &amp; Đề xuất</a:t>
            </a:r>
            <a:endParaRPr lang="en-US" sz="1600" dirty="0">
              <a:solidFill>
                <a:srgbClr val="272525"/>
              </a:solidFill>
              <a:latin typeface="#9Slide03 Cousine" panose="02070409020205020404" charset="0"/>
              <a:ea typeface="Inter Bold" pitchFamily="34" charset="-122"/>
              <a:cs typeface="#9Slide03 Cousine" panose="02070409020205020404" charset="0"/>
            </a:endParaRPr>
          </a:p>
        </p:txBody>
      </p:sp>
      <p:sp>
        <p:nvSpPr>
          <p:cNvPr id="25" name="Text 22"/>
          <p:cNvSpPr/>
          <p:nvPr>
            <p:custDataLst>
              <p:tags r:id="rId15"/>
            </p:custDataLst>
          </p:nvPr>
        </p:nvSpPr>
        <p:spPr>
          <a:xfrm>
            <a:off x="6396157" y="2376170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#9Slide03 Cousine" panose="02070409020205020404" charset="0"/>
                <a:ea typeface="Inter Light" pitchFamily="34" charset="-122"/>
                <a:cs typeface="#9Slide03 Cousine" panose="02070409020205020404" charset="0"/>
              </a:rPr>
              <a:t>06</a:t>
            </a:r>
            <a:endParaRPr lang="en-US" sz="1200" dirty="0">
              <a:solidFill>
                <a:srgbClr val="272525"/>
              </a:solidFill>
              <a:latin typeface="#9Slide03 Cousine" panose="02070409020205020404" charset="0"/>
              <a:ea typeface="Inter Light" pitchFamily="34" charset="-122"/>
              <a:cs typeface="#9Slide03 Cousine" panose="02070409020205020404" charset="0"/>
            </a:endParaRPr>
          </a:p>
        </p:txBody>
      </p:sp>
      <p:sp>
        <p:nvSpPr>
          <p:cNvPr id="26" name="Shape 23"/>
          <p:cNvSpPr/>
          <p:nvPr>
            <p:custDataLst>
              <p:tags r:id="rId16"/>
            </p:custDataLst>
          </p:nvPr>
        </p:nvSpPr>
        <p:spPr>
          <a:xfrm>
            <a:off x="6396355" y="2690495"/>
            <a:ext cx="1941830" cy="1800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27" name="Text 24"/>
          <p:cNvSpPr/>
          <p:nvPr>
            <p:custDataLst>
              <p:tags r:id="rId17"/>
            </p:custDataLst>
          </p:nvPr>
        </p:nvSpPr>
        <p:spPr>
          <a:xfrm>
            <a:off x="6396157" y="2835394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#9Slide03 Cousine" panose="02070409020205020404" charset="0"/>
                <a:ea typeface="Inter Bold" pitchFamily="34" charset="-122"/>
                <a:cs typeface="#9Slide03 Cousine" panose="02070409020205020404" charset="0"/>
              </a:rPr>
              <a:t>Tài liệu tham khảo</a:t>
            </a:r>
            <a:endParaRPr lang="en-US" sz="1600" dirty="0">
              <a:solidFill>
                <a:srgbClr val="272525"/>
              </a:solidFill>
              <a:latin typeface="#9Slide03 Cousine" panose="02070409020205020404" charset="0"/>
              <a:ea typeface="Inter Bold" pitchFamily="34" charset="-122"/>
              <a:cs typeface="#9Slide03 Cousine" panose="02070409020205020404" charset="0"/>
            </a:endParaRPr>
          </a:p>
        </p:txBody>
      </p:sp>
      <p:sp>
        <p:nvSpPr>
          <p:cNvPr id="1" name="Shape 20"/>
          <p:cNvSpPr/>
          <p:nvPr>
            <p:custDataLst>
              <p:tags r:id="rId18"/>
            </p:custDataLst>
          </p:nvPr>
        </p:nvSpPr>
        <p:spPr>
          <a:xfrm>
            <a:off x="3420110" y="2744470"/>
            <a:ext cx="1941830" cy="18000"/>
          </a:xfrm>
          <a:prstGeom prst="rect">
            <a:avLst/>
          </a:prstGeom>
          <a:solidFill>
            <a:srgbClr val="4950BC"/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5"/>
          <p:cNvSpPr/>
          <p:nvPr/>
        </p:nvSpPr>
        <p:spPr>
          <a:xfrm>
            <a:off x="981075" y="1234440"/>
            <a:ext cx="7255510" cy="3780155"/>
          </a:xfrm>
          <a:prstGeom prst="roundRect">
            <a:avLst>
              <a:gd name="adj" fmla="val 2267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Tạo bảng để mapping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create_lookup_table(hist)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Nội suy tuyến tính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def bilinear_interpolation(pixel_value, tile_y, tile_x, luts, grid_size):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grid_rows, grid_cols = grid_size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y1 = int(np.floor(tile_y))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y2 = min(y1 + 1, grid_rows - 1)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x1 = int(np.floor(tile_x))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x2 = min(x1 + 1, grid_cols - 1)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wy = tile_y - y1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wx = tile_x - x1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5"/>
          <p:cNvSpPr/>
          <p:nvPr/>
        </p:nvSpPr>
        <p:spPr>
          <a:xfrm>
            <a:off x="981075" y="1234440"/>
            <a:ext cx="7255510" cy="2360930"/>
          </a:xfrm>
          <a:prstGeom prst="roundRect">
            <a:avLst>
              <a:gd name="adj" fmla="val 3550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Nội suy tuyến tính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v11 = luts[y1, x1, pixel_value]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v12 = luts[y1, x2, pixel_value]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v21 = luts[y2, x1, pixel_value]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v22 = luts[y2, x2, pixel_value]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v1 = v11 * (1 - wx) + v12 * wx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v2 = v21 * (1 - wx) + v22 * wx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result = v1 * (1 - wy) + v2 * wy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5"/>
          <p:cNvSpPr/>
          <p:nvPr/>
        </p:nvSpPr>
        <p:spPr>
          <a:xfrm>
            <a:off x="808355" y="1234440"/>
            <a:ext cx="7600950" cy="3305810"/>
          </a:xfrm>
          <a:prstGeom prst="roundRect">
            <a:avLst>
              <a:gd name="adj" fmla="val 2650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Hàm thực hiện AHE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def ahe(hinh_anh, grid_size=(8, 8)):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B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ớc 1: Pad ảnh 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đ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ể chia 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đ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ều l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ới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padded_image, pad_info = pad_image_for_tiling(hinh_anh, grid_size)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height, width = padded_image.shape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grid_rows, grid_cols = grid_size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B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ớc 2: Chia ảnh thành các ô l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ới và tính histogram cho mỗi ô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tile_height = height // grid_rows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tile_width = width // grid_cols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luts = np.zeros((grid_rows, grid_cols, 256), dtype=np.uint8)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5"/>
          <p:cNvSpPr/>
          <p:nvPr/>
        </p:nvSpPr>
        <p:spPr>
          <a:xfrm>
            <a:off x="601345" y="1234440"/>
            <a:ext cx="8014970" cy="3133090"/>
          </a:xfrm>
          <a:prstGeom prst="roundRect">
            <a:avLst>
              <a:gd name="adj" fmla="val 2736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Hàm thực hiện AHE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for i in range(grid_rows):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for j in range(grid_cols):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y_start = i * tile_height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y_end = (i + 1) * tile_height if i &lt; grid_rows - 1 else height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x_start = j * tile_width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x_end = (j + 1) * tile_width if j &lt; grid_cols - 1 else width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 = padded_image[y_start:y_end, x_start:x_end]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hist = compute_histogram(tile)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lut = create_lookup_table(hist)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luts[i, j] = lut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5"/>
          <p:cNvSpPr/>
          <p:nvPr/>
        </p:nvSpPr>
        <p:spPr>
          <a:xfrm>
            <a:off x="596265" y="1234440"/>
            <a:ext cx="8025130" cy="3782060"/>
          </a:xfrm>
          <a:prstGeom prst="roundRect">
            <a:avLst>
              <a:gd name="adj" fmla="val 2249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Hàm thực hiện AHE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B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ớc 3: 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Á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p dụng LUT với nội suy bilinear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result = np.zeros_like(padded_image)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for i in range(height):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for j in range(width):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tile_y = (i + 0.5) / tile_height - 0.5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tile_x = (j + 0.5) / tile_width - 0.5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tile_y = min(max(tile_y, 0), grid_rows - 1)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tile_x = min(max(tile_x, 0), grid_cols - 1)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pixel_value = padded_image[i, j]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new_value = bilinear_interpolation(pixel_value, tile_y, tile_x, luts, grid_size)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result[i, j] = int(new_value)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hape 5"/>
          <p:cNvSpPr/>
          <p:nvPr/>
        </p:nvSpPr>
        <p:spPr>
          <a:xfrm>
            <a:off x="915670" y="1234440"/>
            <a:ext cx="7386320" cy="1402715"/>
          </a:xfrm>
          <a:prstGeom prst="roundRect">
            <a:avLst>
              <a:gd name="adj" fmla="val 6880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Hàm thực hiện AHE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B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ớc 4: Crop lại ảnh về kích th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ớc gốc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final_result = crop_padded_result(result, pad_info)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return final_result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pic>
        <p:nvPicPr>
          <p:cNvPr id="5" name="Picture 4" descr="ahe_res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5675" y="2301240"/>
            <a:ext cx="5017135" cy="264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CLAHE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Contrast Limited 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33070" y="1234440"/>
            <a:ext cx="40551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Khái niệm: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196215" indent="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CLAHE là kỹ thuật nâng cao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ảnh bằng cách cân bằng histogram cục bộ,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ồng thời giới hạn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ng c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ờng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ể tránh nhiễu.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Ý tưởng của thuật toán: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4025" indent="-26543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Chia ảnh thành các vùng nhỏ (tiles)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4025" indent="-26543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Cân bằng histogram từng vùng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4025" indent="-26543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Giới hạn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bằng ng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ỡng clip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4025" indent="-26543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Kết hợp các vùng bằng nội suy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ể tránh ranh giới gắt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639945" y="1234440"/>
            <a:ext cx="42418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Ưu điểm: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2755" indent="-26479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Giữ chi tiết tốt ở vùng sáng và tối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2755" indent="-26479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Giảm hiện tượng nhiễu và rìa gắt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52755" indent="-264795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Phù hợp với ảnh y tế, ảnh vệ tinh, ảnh thiếu sáng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Các bước thực hiện: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61010" indent="-273050" algn="just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Chia ảnh thành các ô nhỏ (tiles)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61010" indent="-273050" algn="just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Tính histogram và CDF cho từng tile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61010" indent="-273050" algn="just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p dụng ng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ỡng clip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ể giới hạn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ng c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ờng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61010" indent="-273050" algn="just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nh xạ lại mức xám từng pixel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61010" indent="-273050" algn="just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Nội suy hai chiều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ể làm m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ợt giữa các vùng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64380" y="1227455"/>
            <a:ext cx="0" cy="37122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 uiExpand="1" build="p"/>
      <p:bldP spid="3" grpId="1"/>
      <p:bldP spid="5" grpId="0" uiExpand="1" build="p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81075" y="1362710"/>
            <a:ext cx="7255510" cy="3564890"/>
          </a:xfrm>
          <a:prstGeom prst="roundRect">
            <a:avLst>
              <a:gd name="adj" fmla="val 2582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Cắt lược đồ mức xám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def clip_histogram(hist, tile_size, clip_limit=2.0):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clip_threshold = int(clip_limit * tile_size / 256)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if clip_threshold &lt;= 1: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return hist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clipped_hist = np.copy(hist)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excess = 0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for i in range(256):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if clipped_hist[i] &gt; clip_threshold: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excess += clipped_hist[i] - clip_threshold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clipped_hist[i] = clip_threshold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CLAHE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Contrast Limited 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81075" y="1362710"/>
            <a:ext cx="7255510" cy="2578100"/>
          </a:xfrm>
          <a:prstGeom prst="roundRect">
            <a:avLst>
              <a:gd name="adj" fmla="val 3399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Cắt lược đồ mức xám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marL="0" lvl="1" indent="0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redistribute = excess // 256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0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remainder = excess % 256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0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for i in range(256):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    clipped_hist[i] += redistribute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    if i &lt; remainder: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        clipped_hist[i] += 1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    return clipped_hist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CLAHE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Contrast Limited 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3710" y="1362710"/>
            <a:ext cx="8270240" cy="3293110"/>
          </a:xfrm>
          <a:prstGeom prst="roundRect">
            <a:avLst>
              <a:gd name="adj" fmla="val 2930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Hàm thực hiện CLAHE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def clahe(image, clip_limit=2.0, tile_grid_size=(8, 8)):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if len(image.shape) != 2: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raise ValueError("Ảnh phải là ảnh xám")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B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ớc 1: Pad ảnh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padded_image, pad_info = pad_image_for_tiling(image, tile_grid_size)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B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ớc 2: 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Á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p dụng CLAHE trên ảnh 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đ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ã pad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height, width = padded_image.shape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grid_rows, grid_cols = tile_grid_size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tile_height = height // grid_rows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tile_width = width // grid_cols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CLAHE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Contrast Limited 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/>
          <p:nvPr>
            <p:ph type="title" idx="15"/>
          </p:nvPr>
        </p:nvSpPr>
        <p:spPr>
          <a:xfrm>
            <a:off x="713225" y="2162605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lt1"/>
                </a:solidFill>
                <a:latin typeface="#9Slide03 Comfortaa" panose="00000500000000000000" charset="0"/>
                <a:cs typeface="#9Slide03 Comfortaa" panose="00000500000000000000" charset="0"/>
              </a:rPr>
              <a:t>1. THÔNG TIN CHUNG</a:t>
            </a:r>
            <a:endParaRPr lang="en-US" altLang="en-GB" b="1">
              <a:solidFill>
                <a:schemeClr val="lt1"/>
              </a:solidFill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61" name="Google Shape;461;p66"/>
          <p:cNvSpPr txBox="1"/>
          <p:nvPr>
            <p:ph type="subTitle" idx="1"/>
          </p:nvPr>
        </p:nvSpPr>
        <p:spPr>
          <a:xfrm>
            <a:off x="4837430" y="770890"/>
            <a:ext cx="3487420" cy="494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Xử lý ảnh dựa trên điểm ảnh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2" name="Google Shape;462;p66"/>
          <p:cNvSpPr txBox="1"/>
          <p:nvPr>
            <p:ph type="title" idx="5"/>
          </p:nvPr>
        </p:nvSpPr>
        <p:spPr>
          <a:xfrm>
            <a:off x="4837210" y="49536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Tên project</a:t>
            </a:r>
            <a:endParaRPr lang="en-US" altLang="en-GB" sz="2000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3" name="Google Shape;463;p66"/>
          <p:cNvSpPr txBox="1"/>
          <p:nvPr>
            <p:ph type="title"/>
          </p:nvPr>
        </p:nvSpPr>
        <p:spPr>
          <a:xfrm>
            <a:off x="4837430" y="1775600"/>
            <a:ext cx="4016375" cy="325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Nhóm sinh viên thực hiện: nhóm 5</a:t>
            </a:r>
            <a:endParaRPr lang="en-US" altLang="en-GB" sz="2000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4" name="Google Shape;464;p66"/>
          <p:cNvSpPr txBox="1"/>
          <p:nvPr>
            <p:ph type="subTitle" idx="13"/>
          </p:nvPr>
        </p:nvSpPr>
        <p:spPr>
          <a:xfrm>
            <a:off x="4898390" y="2094230"/>
            <a:ext cx="4323715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Võ Đại Phát - 23672291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Phạm Ngọc Toàn - 23672111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Trần Nguyễn Toàn Phát - 23643121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7" name="Google Shape;467;p66"/>
          <p:cNvSpPr txBox="1"/>
          <p:nvPr>
            <p:ph type="title" idx="6"/>
          </p:nvPr>
        </p:nvSpPr>
        <p:spPr>
          <a:xfrm>
            <a:off x="4837210" y="3614560"/>
            <a:ext cx="3193800" cy="325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Thời gian thực hiện</a:t>
            </a:r>
            <a:endParaRPr lang="en-US" altLang="en-GB" sz="2000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8" name="Google Shape;468;p66"/>
          <p:cNvSpPr txBox="1"/>
          <p:nvPr>
            <p:ph type="subTitle" idx="9"/>
          </p:nvPr>
        </p:nvSpPr>
        <p:spPr>
          <a:xfrm>
            <a:off x="4837430" y="3906520"/>
            <a:ext cx="3616325" cy="236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15/08/2025 đến 29/08/2025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73" name="Google Shape;473;p66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/>
      <p:bldP spid="462" grpId="1"/>
      <p:bldP spid="461" grpId="0" build="p"/>
      <p:bldP spid="461" grpId="1" build="p"/>
      <p:bldP spid="463" grpId="0"/>
      <p:bldP spid="463" grpId="1"/>
      <p:bldP spid="464" grpId="0" build="p"/>
      <p:bldP spid="464" grpId="1" build="p"/>
      <p:bldP spid="467" grpId="0"/>
      <p:bldP spid="467" grpId="1"/>
      <p:bldP spid="468" grpId="0" build="p"/>
      <p:bldP spid="468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3710" y="1234440"/>
            <a:ext cx="8270240" cy="3566795"/>
          </a:xfrm>
          <a:prstGeom prst="roundRect">
            <a:avLst>
              <a:gd name="adj" fmla="val 3044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Hàm thực hiện CLAHE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Tạo LUTs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luts = np.zeros((grid_rows, grid_cols, 256))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for i in range(grid_rows):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for j in range(grid_cols):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y_start = i * tile_height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y_end = (i + 1) * tile_height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x_start = j * tile_width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x_end = (j + 1) * tile_width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 = padded_image[y_start:y_end, x_start:x_end]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hist = compute_histogram(tile)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hist_clipped = clip_histogram(hist, tile.size, clip_limit)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luts[i, j] = create_lookup_table(hist_clipped)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CLAHE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Contrast Limited 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3710" y="1234440"/>
            <a:ext cx="8270240" cy="3729355"/>
          </a:xfrm>
          <a:prstGeom prst="roundRect">
            <a:avLst>
              <a:gd name="adj" fmla="val 2502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Hàm thực hiện CLAHE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Á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p dụng interpolation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result_padded = np.zeros_like(padded_image, dtype=np.float32)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for y in range(height):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for x in range(width):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tile_y = (y + 0.5) / tile_height - 0.5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tile_x = (x + 0.5) / tile_width - 0.5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tile_y = np.clip(tile_y, 0, grid_rows - 1)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tile_x = np.clip(tile_x, 0, grid_cols - 1)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result_padded[y, x] = bilinear_interpolation(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    padded_image[y, x], tile_y, tile_x, luts, tile_grid_size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    )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CLAHE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Contrast Limited 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Cân bằng lược đồ mức xám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3710" y="1234440"/>
            <a:ext cx="8270240" cy="1880235"/>
          </a:xfrm>
          <a:prstGeom prst="roundRect">
            <a:avLst>
              <a:gd name="adj" fmla="val 5032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  <a:sym typeface="+mn-ea"/>
              </a:rPr>
              <a:t># Hàm thực hiện CLAHE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  <a:sym typeface="+mn-ea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result_padded = np.clip(result_padded, 0, 255).astype(np.uint8)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B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ớc 3: Crop về kích th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ớc gốc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result = crop_padded_result(result_padded, pad_info)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marL="457200" lvl="1"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return result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6265" y="86614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CLAHE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Contrast Limited Adaptive Histogram Equalization)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clahe_xquang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2085" y="2733675"/>
            <a:ext cx="4213225" cy="2218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Tăng cường chất lượng ảnh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8790" y="1268730"/>
            <a:ext cx="8187055" cy="2654300"/>
          </a:xfrm>
          <a:prstGeom prst="roundRect">
            <a:avLst>
              <a:gd name="adj" fmla="val 2966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B1: CLAHE trên kênh L của LAB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lab = cv2.cvtColor(img, cv2.COLOR_BGR2LAB)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l, a, b = cv2.split(lab)   # Tách thành 3 kênh: L (sáng), A, B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clahe = cv2.createCLAHE(clipLimit=clip_limit, tileGridSize=tile_grid_size)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l_clahe = clahe.apply(l)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lab_clahe = cv2.merge((l_clahe, a, b))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img_clahe = cv2.cvtColor(lab_clahe, cv2.COLOR_LAB2BGR)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B2: Chuyển sang ảnh xám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gray = cv2.cvtColor(img_clahe, cv2.COLOR_BGR2GRAY)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285" y="7848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i. Tiền xử lý ảnh biển số xe: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Tăng cường chất lượng ảnh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8790" y="1153160"/>
            <a:ext cx="8187055" cy="3589020"/>
          </a:xfrm>
          <a:prstGeom prst="roundRect">
            <a:avLst>
              <a:gd name="adj" fmla="val 2795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B3: Nhị phân hóa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if thresh_type == "global":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Ng</a:t>
            </a:r>
            <a:r>
              <a:rPr lang="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ỡng cố </a:t>
            </a:r>
            <a:r>
              <a:rPr lang="" altLang="en-US" sz="1600">
                <a:latin typeface="#9Slide03 Inconsolata" panose="00000509000000000000" charset="0"/>
                <a:cs typeface="#9Slide03 Inconsolata" panose="00000509000000000000" charset="0"/>
              </a:rPr>
              <a:t>đ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ịnh (dùng ng</a:t>
            </a:r>
            <a:r>
              <a:rPr lang="" altLang="en-US" sz="1600">
                <a:latin typeface="#9Slide03 Inconsolata" panose="00000509000000000000" charset="0"/>
                <a:cs typeface="#9Slide03 Inconsolata" panose="00000509000000000000" charset="0"/>
              </a:rPr>
              <a:t>ư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ỡng 127)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_, binary = cv2.threshold(gray, 127, 255, cv2.THRESH_BINARY)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elif thresh_type == "otsu":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Otsu's thresholding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_, binary = cv2.threshold(gray, 0, 255, cv2.THRESH_BINARY + cv2.THRESH_OTSU)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elif thresh_type == "adaptive":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# Adaptive threshold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binary = cv2.adaptiveThreshold(gray, 255, cv2.ADAPTIVE_THRESH_GAUSSIAN_C, cv2.THRESH_BINARY, 11, 2)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else: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raise ValueError("thresh_type phải là: 'global', 'otsu', hoặc 'adaptive'")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285" y="7848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i. Tiền xử lý ảnh biển số xe: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Tăng cường chất lượng ảnh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285" y="7848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i. Tiền xử lý ảnh biển số xe: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841500" y="4046220"/>
            <a:ext cx="122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Ảnh gốc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988560" y="4046220"/>
            <a:ext cx="344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Ảnh đã tăng cường chất lượng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Picture 10" descr="bina_clah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820" y="1440180"/>
            <a:ext cx="4110355" cy="2312670"/>
          </a:xfrm>
          <a:prstGeom prst="rect">
            <a:avLst/>
          </a:prstGeom>
        </p:spPr>
      </p:pic>
      <p:pic>
        <p:nvPicPr>
          <p:cNvPr id="12" name="Picture 11" descr="Bien_So_X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" y="1438910"/>
            <a:ext cx="4126865" cy="23215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9" grpId="1"/>
      <p:bldP spid="1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Tăng cường chất lượng ảnh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8790" y="1352550"/>
            <a:ext cx="8187055" cy="2957195"/>
          </a:xfrm>
          <a:prstGeom prst="roundRect">
            <a:avLst>
              <a:gd name="adj" fmla="val 2834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Chuyển sang không gian YCrCb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ycrcb = cv2.cvtColor(img, cv2.COLOR_BGR2YCrCb)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Y, Cr, Cb = cv2.split(ycrcb)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</a:t>
            </a:r>
            <a:r>
              <a:rPr lang="" altLang="en-US" sz="1600">
                <a:latin typeface="#9Slide03 Inconsolata" panose="00000509000000000000" charset="0"/>
                <a:cs typeface="#9Slide03 Inconsolata" panose="00000509000000000000" charset="0"/>
              </a:rPr>
              <a:t>Á</a:t>
            </a:r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p dụng CLAHE trên kênh Y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clahe = cv2.createCLAHE(clipLimit=clip_limit, tileGridSize=tile_grid_size)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Y_eq = clahe.apply(Y)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Ghép lại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ycrcb_eq = cv2.merge([Y_eq, Cr, Cb])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img_enhanced = cv2.cvtColor(ycrcb_eq, cv2.COLOR_YCrCb2BGR)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285" y="7848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Xử lý ảnh chụp từ vệ tinh: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Tăng cường chất lượng ảnh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285" y="7848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ii. Xử lý ảnh chụp từ vệ tinh: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 descr="Anh_Ve_Tin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153160"/>
            <a:ext cx="4050665" cy="2272030"/>
          </a:xfrm>
          <a:prstGeom prst="rect">
            <a:avLst/>
          </a:prstGeom>
        </p:spPr>
      </p:pic>
      <p:pic>
        <p:nvPicPr>
          <p:cNvPr id="5" name="Picture 4" descr="enhanced_clahe_ycrc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55" y="2654935"/>
            <a:ext cx="4048125" cy="2271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572000" y="12401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Ảnh gốc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84960" y="42271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Ảnh sau khi tăng cường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8" grpId="1"/>
      <p:bldP spid="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Tăng cường chất lượng ảnh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96595" y="1153160"/>
            <a:ext cx="7751445" cy="3648075"/>
          </a:xfrm>
          <a:prstGeom prst="roundRect">
            <a:avLst>
              <a:gd name="adj" fmla="val 2297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Gamma correction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gamma_corrected = np.array(255 * (gray / 255.0) ** (1.0/gamma), dtype=np.uint8)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Log transformation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log_transformed = np.array(c_log * np.log1p(gray.astype(np.float32)), dtype=np.uint8)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Histogram Equalization (HE)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hist_eq = cv2.equalizeHist(gray)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CLAHE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clahe = cv2.createCLAHE(clipLimit=clip_limit, tileGridSize=tile_grid_size)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clahe_eq = clahe.apply(gray)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285" y="784860"/>
            <a:ext cx="447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Ảnh chụp trong điều kiện thiếu sáng: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Tăng cường chất lượng ảnh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285" y="784860"/>
            <a:ext cx="447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iii. Ảnh chụp trong điều kiện thiếu sáng: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enhanced_metho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1831340"/>
            <a:ext cx="8493125" cy="30200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25145" y="1433195"/>
            <a:ext cx="144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Ảnh gốc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110740" y="1433195"/>
            <a:ext cx="1649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Gamma = 1.5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03345" y="1438910"/>
            <a:ext cx="144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Log (c=40)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592445" y="1463040"/>
            <a:ext cx="144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HE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1545" y="1433195"/>
            <a:ext cx="1442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CLAHE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6" grpId="1"/>
      <p:bldP spid="7" grpId="1"/>
      <p:bldP spid="9" grpId="1"/>
      <p:bldP spid="10" grpId="1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 txBox="1"/>
          <p:nvPr>
            <p:ph type="title" idx="2"/>
          </p:nvPr>
        </p:nvSpPr>
        <p:spPr>
          <a:xfrm>
            <a:off x="713323" y="2884175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hlink"/>
                </a:solidFill>
                <a:uFill>
                  <a:noFill/>
                </a:uFill>
                <a:latin typeface="#9Slide03 Comfortaa Light" panose="00000400000000000000" charset="0"/>
                <a:cs typeface="#9Slide03 Comfortaa Light" panose="00000400000000000000" charset="0"/>
              </a:rPr>
              <a:t>BÀI TOÁN THỰC TẾ</a:t>
            </a:r>
            <a:endParaRPr lang="en-US" altLang="en-GB">
              <a:solidFill>
                <a:schemeClr val="hlink"/>
              </a:solidFill>
              <a:uFill>
                <a:noFill/>
              </a:uFill>
              <a:latin typeface="#9Slide03 Comfortaa Light" panose="00000400000000000000" charset="0"/>
              <a:cs typeface="#9Slide03 Comfortaa Light" panose="00000400000000000000" charset="0"/>
            </a:endParaRPr>
          </a:p>
        </p:txBody>
      </p:sp>
      <p:sp>
        <p:nvSpPr>
          <p:cNvPr id="484" name="Google Shape;484;p67"/>
          <p:cNvSpPr txBox="1"/>
          <p:nvPr>
            <p:ph type="title" idx="15"/>
          </p:nvPr>
        </p:nvSpPr>
        <p:spPr>
          <a:xfrm>
            <a:off x="713225" y="744720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6"/>
                </a:solidFill>
                <a:latin typeface="#9Slide03 Comfortaa" panose="00000500000000000000" charset="0"/>
                <a:cs typeface="#9Slide03 Comfortaa" panose="00000500000000000000" charset="0"/>
              </a:rPr>
              <a:t>2. GIỚI THIỆU PROJECT</a:t>
            </a:r>
            <a:endParaRPr lang="en-US" altLang="en-GB">
              <a:solidFill>
                <a:schemeClr val="accent6"/>
              </a:solidFill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485" name="Google Shape;485;p67"/>
          <p:cNvSpPr txBox="1"/>
          <p:nvPr>
            <p:ph type="title" idx="4"/>
          </p:nvPr>
        </p:nvSpPr>
        <p:spPr>
          <a:xfrm>
            <a:off x="2663190" y="3712845"/>
            <a:ext cx="3817620" cy="325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hlink"/>
                </a:solidFill>
                <a:uFill>
                  <a:noFill/>
                </a:uFill>
                <a:latin typeface="#9Slide03 Comfortaa Light" panose="00000400000000000000" charset="0"/>
                <a:cs typeface="#9Slide03 Comfortaa Light" panose="00000400000000000000" charset="0"/>
              </a:rPr>
              <a:t>Ý NGHĨA VÀ ỨNG DỤNG</a:t>
            </a:r>
            <a:endParaRPr lang="en-US" altLang="en-GB">
              <a:solidFill>
                <a:schemeClr val="hlink"/>
              </a:solidFill>
              <a:uFill>
                <a:noFill/>
              </a:uFill>
              <a:latin typeface="#9Slide03 Comfortaa Light" panose="00000400000000000000" charset="0"/>
              <a:cs typeface="#9Slide03 Comfortaa Light" panose="00000400000000000000" charset="0"/>
            </a:endParaRPr>
          </a:p>
        </p:txBody>
      </p:sp>
      <p:sp>
        <p:nvSpPr>
          <p:cNvPr id="486" name="Google Shape;486;p67"/>
          <p:cNvSpPr txBox="1"/>
          <p:nvPr>
            <p:ph type="title" idx="7"/>
          </p:nvPr>
        </p:nvSpPr>
        <p:spPr>
          <a:xfrm>
            <a:off x="5256530" y="2884170"/>
            <a:ext cx="3390265" cy="325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hlink"/>
                </a:solidFill>
                <a:uFill>
                  <a:noFill/>
                </a:uFill>
                <a:latin typeface="#9Slide03 Comfortaa Light" panose="00000400000000000000" charset="0"/>
                <a:cs typeface="#9Slide03 Comfortaa Light" panose="00000400000000000000" charset="0"/>
              </a:rPr>
              <a:t>MỤC TIÊU CỦA PROJECT</a:t>
            </a:r>
            <a:endParaRPr lang="en-US" altLang="en-GB">
              <a:solidFill>
                <a:schemeClr val="hlink"/>
              </a:solidFill>
              <a:uFill>
                <a:noFill/>
              </a:uFill>
              <a:latin typeface="#9Slide03 Comfortaa Light" panose="00000400000000000000" charset="0"/>
              <a:cs typeface="#9Slide03 Comfortaa Light" panose="00000400000000000000" charset="0"/>
            </a:endParaRPr>
          </a:p>
        </p:txBody>
      </p:sp>
      <p:cxnSp>
        <p:nvCxnSpPr>
          <p:cNvPr id="491" name="Google Shape;491;p67"/>
          <p:cNvCxnSpPr/>
          <p:nvPr/>
        </p:nvCxnSpPr>
        <p:spPr>
          <a:xfrm>
            <a:off x="4248450" y="148690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/>
      <p:bldP spid="485" grpId="0"/>
      <p:bldP spid="486" grpId="0"/>
      <p:bldP spid="480" grpId="1"/>
      <p:bldP spid="485" grpId="1"/>
      <p:bldP spid="48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Tăng cường chất lượng ảnh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11785" y="1529080"/>
            <a:ext cx="8480425" cy="2500630"/>
          </a:xfrm>
          <a:prstGeom prst="roundRect">
            <a:avLst>
              <a:gd name="adj" fmla="val 4469"/>
            </a:avLst>
          </a:prstGeom>
          <a:solidFill>
            <a:srgbClr val="F2F2F2"/>
          </a:solidFill>
        </p:spPr>
        <p:txBody>
          <a:bodyPr/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Histogram Equalization (HE)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he = cv2.equalizeHist(img)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Adaptive Histogram Equalization (AHE)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ahe = cv2.createCLAHE(clipLimit=40.0, tileGridSize=tile_grid_size).apply(img)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    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Contrast Limited Adaptive Histogram Equalization (CLAHE)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pPr indent="12065"/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clahe = cv2.createCLAHE(clipLimit=clip_limit,tileGridSize=tile_grid_size).apply(img)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285" y="784860"/>
            <a:ext cx="5485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iv. Các cân bằng histogram (HE, AHE, CLAHE):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07615" y="337820"/>
            <a:ext cx="4128770" cy="528320"/>
          </a:xfrm>
        </p:spPr>
        <p:txBody>
          <a:bodyPr/>
          <a:p>
            <a:r>
              <a:rPr lang="en-US" sz="2000">
                <a:latin typeface="#9Slide03 Comfortaa" panose="00000500000000000000" charset="0"/>
                <a:cs typeface="#9Slide03 Comfortaa" panose="00000500000000000000" charset="0"/>
              </a:rPr>
              <a:t>Tăng cường chất lượng ảnh</a:t>
            </a:r>
            <a:endParaRPr lang="en-US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285" y="784860"/>
            <a:ext cx="5485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iv. Các cân bằng histogram (HE, AHE, CLAHE):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 descr="hist_metho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2056130"/>
            <a:ext cx="8667750" cy="21666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16585" y="1626235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Ảnh gốc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848610" y="1626235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HE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080635" y="1626235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AHE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12660" y="1626235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CLAHE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0" grpId="1"/>
      <p:bldP spid="11" grpId="1"/>
      <p:bldP spid="12" grpId="1"/>
      <p:bldP spid="1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9"/>
          <p:cNvSpPr txBox="1"/>
          <p:nvPr>
            <p:ph type="ctrTitle"/>
          </p:nvPr>
        </p:nvSpPr>
        <p:spPr>
          <a:xfrm>
            <a:off x="713225" y="730700"/>
            <a:ext cx="3706800" cy="15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latin typeface="#9Slide03 Comfortaa" panose="00000500000000000000" charset="0"/>
                <a:cs typeface="#9Slide03 Comfortaa" panose="00000500000000000000" charset="0"/>
              </a:rPr>
              <a:t>4. Kết quả và đánh giá</a:t>
            </a:r>
            <a:endParaRPr lang="en-US" altLang="en-GB" sz="32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612" name="Google Shape;612;p79"/>
          <p:cNvCxnSpPr/>
          <p:nvPr/>
        </p:nvCxnSpPr>
        <p:spPr>
          <a:xfrm>
            <a:off x="799833" y="23815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8"/>
          <p:cNvSpPr txBox="1"/>
          <p:nvPr>
            <p:ph type="title"/>
          </p:nvPr>
        </p:nvSpPr>
        <p:spPr>
          <a:xfrm>
            <a:off x="5204373" y="442740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#9Slide03 Play" panose="00000500000000000000" charset="0"/>
                <a:cs typeface="#9Slide03 Play" panose="00000500000000000000" charset="0"/>
              </a:rPr>
              <a:t>Sau</a:t>
            </a:r>
            <a:endParaRPr lang="en-US" altLang="en-GB">
              <a:latin typeface="#9Slide03 Play" panose="00000500000000000000" charset="0"/>
              <a:cs typeface="#9Slide03 Play" panose="00000500000000000000" charset="0"/>
            </a:endParaRPr>
          </a:p>
        </p:txBody>
      </p:sp>
      <p:cxnSp>
        <p:nvCxnSpPr>
          <p:cNvPr id="601" name="Google Shape;601;p78"/>
          <p:cNvCxnSpPr/>
          <p:nvPr/>
        </p:nvCxnSpPr>
        <p:spPr>
          <a:xfrm>
            <a:off x="2064450" y="87847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78"/>
          <p:cNvCxnSpPr/>
          <p:nvPr/>
        </p:nvCxnSpPr>
        <p:spPr>
          <a:xfrm>
            <a:off x="6431223" y="44272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78"/>
          <p:cNvSpPr txBox="1"/>
          <p:nvPr>
            <p:ph type="title" idx="3"/>
          </p:nvPr>
        </p:nvSpPr>
        <p:spPr>
          <a:xfrm>
            <a:off x="837600" y="17449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#9Slide03 Play" panose="00000500000000000000" charset="0"/>
                <a:cs typeface="#9Slide03 Play" panose="00000500000000000000" charset="0"/>
              </a:rPr>
              <a:t>Trước</a:t>
            </a:r>
            <a:endParaRPr lang="en-US" altLang="en-GB">
              <a:latin typeface="#9Slide03 Play" panose="00000500000000000000" charset="0"/>
              <a:cs typeface="#9Slide03 Play" panose="00000500000000000000" charset="0"/>
            </a:endParaRPr>
          </a:p>
        </p:txBody>
      </p:sp>
      <p:pic>
        <p:nvPicPr>
          <p:cNvPr id="3" name="Picture 2" descr="negative_brainMR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5245" y="1053465"/>
            <a:ext cx="3048000" cy="3048000"/>
          </a:xfrm>
          <a:prstGeom prst="rect">
            <a:avLst/>
          </a:prstGeom>
        </p:spPr>
      </p:pic>
      <p:pic>
        <p:nvPicPr>
          <p:cNvPr id="4" name="Picture 3" descr="brainMR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" y="1053465"/>
            <a:ext cx="3037840" cy="3037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/>
      <p:bldP spid="600" grpId="1"/>
      <p:bldP spid="605" grpId="0"/>
      <p:bldP spid="60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8"/>
          <p:cNvSpPr txBox="1"/>
          <p:nvPr>
            <p:ph type="title"/>
          </p:nvPr>
        </p:nvSpPr>
        <p:spPr>
          <a:xfrm>
            <a:off x="5204373" y="442740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#9Slide03 Play" panose="00000500000000000000" charset="0"/>
                <a:cs typeface="#9Slide03 Play" panose="00000500000000000000" charset="0"/>
              </a:rPr>
              <a:t>Sau</a:t>
            </a:r>
            <a:endParaRPr lang="en-US" altLang="en-GB">
              <a:latin typeface="#9Slide03 Play" panose="00000500000000000000" charset="0"/>
              <a:cs typeface="#9Slide03 Play" panose="00000500000000000000" charset="0"/>
            </a:endParaRPr>
          </a:p>
        </p:txBody>
      </p:sp>
      <p:cxnSp>
        <p:nvCxnSpPr>
          <p:cNvPr id="601" name="Google Shape;601;p78"/>
          <p:cNvCxnSpPr/>
          <p:nvPr/>
        </p:nvCxnSpPr>
        <p:spPr>
          <a:xfrm>
            <a:off x="2064450" y="87847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78"/>
          <p:cNvCxnSpPr/>
          <p:nvPr/>
        </p:nvCxnSpPr>
        <p:spPr>
          <a:xfrm>
            <a:off x="6431223" y="44272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78"/>
          <p:cNvSpPr txBox="1"/>
          <p:nvPr>
            <p:ph type="title" idx="3"/>
          </p:nvPr>
        </p:nvSpPr>
        <p:spPr>
          <a:xfrm>
            <a:off x="837600" y="17449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#9Slide03 Play" panose="00000500000000000000" charset="0"/>
                <a:cs typeface="#9Slide03 Play" panose="00000500000000000000" charset="0"/>
              </a:rPr>
              <a:t>Trước</a:t>
            </a:r>
            <a:endParaRPr lang="en-US" altLang="en-GB">
              <a:latin typeface="#9Slide03 Play" panose="00000500000000000000" charset="0"/>
              <a:cs typeface="#9Slide03 Play" panose="00000500000000000000" charset="0"/>
            </a:endParaRPr>
          </a:p>
        </p:txBody>
      </p:sp>
      <p:pic>
        <p:nvPicPr>
          <p:cNvPr id="3" name="Picture 2" descr="clahe_xquang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7420" y="2202180"/>
            <a:ext cx="3994785" cy="2103120"/>
          </a:xfrm>
          <a:prstGeom prst="rect">
            <a:avLst/>
          </a:prstGeom>
        </p:spPr>
      </p:pic>
      <p:pic>
        <p:nvPicPr>
          <p:cNvPr id="2" name="Picture 1" descr="xquang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247140"/>
            <a:ext cx="3993515" cy="2102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0"/>
      <p:bldP spid="600" grpId="0"/>
      <p:bldP spid="605" grpId="1"/>
      <p:bldP spid="60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8"/>
          <p:cNvSpPr txBox="1"/>
          <p:nvPr>
            <p:ph type="title"/>
          </p:nvPr>
        </p:nvSpPr>
        <p:spPr>
          <a:xfrm>
            <a:off x="5204373" y="442740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#9Slide03 Play" panose="00000500000000000000" charset="0"/>
                <a:cs typeface="#9Slide03 Play" panose="00000500000000000000" charset="0"/>
              </a:rPr>
              <a:t>Sau</a:t>
            </a:r>
            <a:endParaRPr lang="en-US" altLang="en-GB">
              <a:latin typeface="#9Slide03 Play" panose="00000500000000000000" charset="0"/>
              <a:cs typeface="#9Slide03 Play" panose="00000500000000000000" charset="0"/>
            </a:endParaRPr>
          </a:p>
        </p:txBody>
      </p:sp>
      <p:cxnSp>
        <p:nvCxnSpPr>
          <p:cNvPr id="601" name="Google Shape;601;p78"/>
          <p:cNvCxnSpPr/>
          <p:nvPr/>
        </p:nvCxnSpPr>
        <p:spPr>
          <a:xfrm>
            <a:off x="2064450" y="87847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78"/>
          <p:cNvCxnSpPr/>
          <p:nvPr/>
        </p:nvCxnSpPr>
        <p:spPr>
          <a:xfrm>
            <a:off x="6431223" y="44272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78"/>
          <p:cNvSpPr txBox="1"/>
          <p:nvPr>
            <p:ph type="title" idx="3"/>
          </p:nvPr>
        </p:nvSpPr>
        <p:spPr>
          <a:xfrm>
            <a:off x="837600" y="17449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#9Slide03 Play" panose="00000500000000000000" charset="0"/>
                <a:cs typeface="#9Slide03 Play" panose="00000500000000000000" charset="0"/>
              </a:rPr>
              <a:t>Trước</a:t>
            </a:r>
            <a:endParaRPr lang="en-US" altLang="en-GB">
              <a:latin typeface="#9Slide03 Play" panose="00000500000000000000" charset="0"/>
              <a:cs typeface="#9Slide03 Play" panose="00000500000000000000" charset="0"/>
            </a:endParaRPr>
          </a:p>
        </p:txBody>
      </p:sp>
      <p:pic>
        <p:nvPicPr>
          <p:cNvPr id="3" name="Picture 2" descr="anh_ve_tin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1177925"/>
            <a:ext cx="4162425" cy="2788285"/>
          </a:xfrm>
          <a:prstGeom prst="rect">
            <a:avLst/>
          </a:prstGeom>
        </p:spPr>
      </p:pic>
      <p:pic>
        <p:nvPicPr>
          <p:cNvPr id="4" name="Picture 3" descr="denoised_unsharp_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5" y="1351915"/>
            <a:ext cx="4144010" cy="2776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/>
      <p:bldP spid="605" grpId="0"/>
      <p:bldP spid="600" grpId="1"/>
      <p:bldP spid="605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0"/>
          <p:cNvSpPr txBox="1"/>
          <p:nvPr>
            <p:ph type="ctrTitle"/>
          </p:nvPr>
        </p:nvSpPr>
        <p:spPr>
          <a:xfrm>
            <a:off x="2242185" y="257810"/>
            <a:ext cx="2327910" cy="585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#9Slide03 Comfortaa" panose="00000500000000000000" charset="0"/>
                <a:cs typeface="#9Slide03 Comfortaa" panose="00000500000000000000" charset="0"/>
              </a:rPr>
              <a:t>Đánh giá</a:t>
            </a:r>
            <a:endParaRPr lang="en-US" altLang="en-GB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619" name="Google Shape;619;p80"/>
          <p:cNvCxnSpPr/>
          <p:nvPr/>
        </p:nvCxnSpPr>
        <p:spPr>
          <a:xfrm>
            <a:off x="3082375" y="91909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/>
          <p:cNvSpPr/>
          <p:nvPr>
            <p:ph type="subTitle" idx="1"/>
          </p:nvPr>
        </p:nvSpPr>
        <p:spPr>
          <a:xfrm>
            <a:off x="593090" y="994410"/>
            <a:ext cx="5422900" cy="3422650"/>
          </a:xfrm>
        </p:spPr>
        <p:txBody>
          <a:bodyPr/>
          <a:p>
            <a:pPr marL="0" indent="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Ảnh sau xử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có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tốt hơn, chi tiết r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õ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hơn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CLAHE giữ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ợc chi tiết vùng tối và sáng hiệu quả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Histogram sau xử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phân bố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ều hơn, ảnh cân bằng sáng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 defTabSz="0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Kết quả ổn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ịnh trên nhiều loại ảnh: X-quang, vệ tinh, giám sát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Một số ảnh vẫn ch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a cải thiện r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õ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rệt về mặt trực quan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Thiếu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ánh giá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ịnh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ợng nh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SSIM, PSNR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ể so sánh chính xác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Các b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ớc xử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tạo nền tảng cho phân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oạn và nhận dạng ảnh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2"/>
          <p:cNvSpPr txBox="1"/>
          <p:nvPr>
            <p:ph type="title"/>
          </p:nvPr>
        </p:nvSpPr>
        <p:spPr>
          <a:xfrm>
            <a:off x="1974300" y="30720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#9Slide03 Comfortaa" panose="00000500000000000000" charset="0"/>
                <a:cs typeface="#9Slide03 Comfortaa" panose="00000500000000000000" charset="0"/>
              </a:rPr>
              <a:t>5. Kết luận </a:t>
            </a:r>
            <a:endParaRPr lang="en-US" altLang="en-GB" sz="2400" b="1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748" name="Google Shape;748;p92"/>
          <p:cNvCxnSpPr/>
          <p:nvPr/>
        </p:nvCxnSpPr>
        <p:spPr>
          <a:xfrm>
            <a:off x="4248450" y="94359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1065530" y="1370965"/>
            <a:ext cx="6988810" cy="2401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00000"/>
              </a:lnSpc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Project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ã giúp nhóm hiểu và áp dụng các kỹ thuật xử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ảnh cơ bản nh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biến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 c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ờng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sáng và cân bằng histogram.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Kết quả xử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ảnh cho thấy hiệu quả r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õ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rệt trong việc cải thiện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và làm nổi bật chi tiết.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Các ph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pháp nh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CLAHE hoạt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ộng tốt trên nhiều loại ảnh thực tế,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ặc biệt là ảnh có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sáng không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ồng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ều.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Việc viết hàm thủ công giúp củng cố kiến thức thuật toán và khả n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ng lập trình.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2"/>
          <p:cNvSpPr txBox="1"/>
          <p:nvPr>
            <p:ph type="title"/>
          </p:nvPr>
        </p:nvSpPr>
        <p:spPr>
          <a:xfrm>
            <a:off x="1974300" y="30720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#9Slide03 Comfortaa" panose="00000500000000000000" charset="0"/>
                <a:cs typeface="#9Slide03 Comfortaa" panose="00000500000000000000" charset="0"/>
              </a:rPr>
              <a:t>5. Kết luận </a:t>
            </a:r>
            <a:endParaRPr lang="en-US" altLang="en-GB" sz="2400" b="1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748" name="Google Shape;748;p92"/>
          <p:cNvCxnSpPr/>
          <p:nvPr/>
        </p:nvCxnSpPr>
        <p:spPr>
          <a:xfrm>
            <a:off x="4248450" y="94359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1065530" y="1370965"/>
            <a:ext cx="6988810" cy="2665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00000"/>
              </a:lnSpc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Hạn chế cần cải thiện: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Thiếu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ánh giá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ịnh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ợng bằng các chỉ số nh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SSIM, PSNR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ể so sánh chất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ợng ảnh một cách khách quan.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Một số ảnh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ầu ra ch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a cải thiện r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õ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rệt,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ặc biệt với ảnh có nhiễu mạnh hoặc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phân giải thấp.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Ch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a tối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u hóa tham số trong các thuật toán (ví dụ: clipLimit, tileGridSize trong CLAHE).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Phân tích kết quả còn thiên về trực quan, ch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a có biểu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ồ hoặc bảng tổng hợp so sánh.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/>
          <p:nvPr>
            <p:ph type="title" idx="6"/>
          </p:nvPr>
        </p:nvSpPr>
        <p:spPr>
          <a:xfrm>
            <a:off x="3056255" y="354330"/>
            <a:ext cx="3031490" cy="52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#9Slide03 Comfortaa" panose="00000500000000000000" charset="0"/>
                <a:cs typeface="#9Slide03 Comfortaa" panose="00000500000000000000" charset="0"/>
              </a:rPr>
              <a:t>6. Tài liệu tham khảo</a:t>
            </a:r>
            <a:endParaRPr lang="en-US" altLang="en-GB" b="1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82930" y="1062355"/>
            <a:ext cx="79775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Bradski, G. (2000). The OpenCV Library. Dr. Dobb’s Journal of Software Tools.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Harris, C. R., Millman, K. J., van der Walt, S. J., et al. (2020). Array programming with NumPy. Nature, 585, 357–362.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Hunter, J. D. (2007). Matplotlib: A 2D graphics environment. Computing in Science &amp; Engineering, 9(3), 90–95.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Venkatesh, S., De Britto, J. C., Subhashini, P., &amp; Kasiviswanathan, S. (2022). Image Enhancement and Implementation of CLAHE Algorithm and Bilinear Interpolation. Cybernetics and Systems.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Bagade, S. S., &amp; Shandilya, V. K. (2011). Use of Histogram Equalization in Image Processing for Image Enhancement. International Journal of Software Engineering Research &amp; Practices, 1(2), 1–10.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354330" indent="-354330">
              <a:buAutoNum type="arabicPeriod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x-engineer.org. (n.d.). Bilinear interpolation – Definition, Formula, Example &amp; Implementation. Truy cập từ x-engineer.org.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132840" y="486410"/>
            <a:ext cx="679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Ảnh đầu vào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chất lượng kém do điều kiện ánh sáng không đảm bảo, thiết bị chụp hạn chế hoặc môi trường phức tạp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059940" y="1238250"/>
            <a:ext cx="2395855" cy="2395855"/>
          </a:xfrm>
          <a:prstGeom prst="rect">
            <a:avLst/>
          </a:prstGeom>
        </p:spPr>
      </p:pic>
      <p:pic>
        <p:nvPicPr>
          <p:cNvPr id="5" name="Picture 4" descr="xquang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70" y="1238250"/>
            <a:ext cx="2217420" cy="11347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32205" y="3955415"/>
            <a:ext cx="6795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Gây khó khăn cho các hệ thống phân tích tự động như nhận dạng, phân loại, phát hiện bất thường.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70" y="2479675"/>
            <a:ext cx="2217420" cy="1154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3597275" y="2043430"/>
            <a:ext cx="5189220" cy="1743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latin typeface="#9Slide03 Comfortaa Light" panose="00000400000000000000" charset="0"/>
                <a:cs typeface="#9Slide03 Comfortaa Light" panose="00000400000000000000" charset="0"/>
              </a:rPr>
              <a:t>CẢM ƠN THẦY VÀ </a:t>
            </a:r>
            <a:br>
              <a:rPr lang="en-US" altLang="en-GB" sz="3200">
                <a:latin typeface="#9Slide03 Comfortaa Light" panose="00000400000000000000" charset="0"/>
                <a:cs typeface="#9Slide03 Comfortaa Light" panose="00000400000000000000" charset="0"/>
              </a:rPr>
            </a:br>
            <a:r>
              <a:rPr lang="en-US" altLang="en-GB" sz="3200">
                <a:latin typeface="#9Slide03 Comfortaa Light" panose="00000400000000000000" charset="0"/>
                <a:cs typeface="#9Slide03 Comfortaa Light" panose="00000400000000000000" charset="0"/>
              </a:rPr>
              <a:t>CÁC BẠN ĐÃ THEO DÕI</a:t>
            </a:r>
            <a:endParaRPr lang="en-US" altLang="en-GB" sz="3200">
              <a:latin typeface="#9Slide03 Comfortaa Light" panose="00000400000000000000" charset="0"/>
              <a:cs typeface="#9Slide03 Comfortaa Light" panose="00000400000000000000" charset="0"/>
            </a:endParaRPr>
          </a:p>
        </p:txBody>
      </p:sp>
      <p:sp>
        <p:nvSpPr>
          <p:cNvPr id="440" name="Google Shape;440;p63"/>
          <p:cNvSpPr txBox="1"/>
          <p:nvPr>
            <p:ph type="subTitle" idx="1"/>
          </p:nvPr>
        </p:nvSpPr>
        <p:spPr>
          <a:xfrm>
            <a:off x="2316899" y="4108895"/>
            <a:ext cx="58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Tiểu luận 1</a:t>
            </a:r>
            <a:endParaRPr lang="en-US" altLang="en-GB"/>
          </a:p>
        </p:txBody>
      </p:sp>
      <p:cxnSp>
        <p:nvCxnSpPr>
          <p:cNvPr id="441" name="Google Shape;441;p63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00785" y="319405"/>
            <a:ext cx="3214370" cy="1402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4" name="Google Shape;704;p89"/>
          <p:cNvCxnSpPr/>
          <p:nvPr/>
        </p:nvCxnSpPr>
        <p:spPr>
          <a:xfrm>
            <a:off x="4248450" y="16433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89"/>
          <p:cNvSpPr txBox="1"/>
          <p:nvPr>
            <p:ph type="title" idx="8"/>
          </p:nvPr>
        </p:nvSpPr>
        <p:spPr>
          <a:xfrm>
            <a:off x="713225" y="277360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#9Slide03 Comfortaa" panose="00000500000000000000" charset="0"/>
                <a:cs typeface="#9Slide03 Comfortaa" panose="00000500000000000000" charset="0"/>
              </a:rPr>
              <a:t>Ý nghĩa và ứng dụng</a:t>
            </a:r>
            <a:endParaRPr lang="en-US" altLang="en-GB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2610" y="1872615"/>
            <a:ext cx="80111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Y tế: Làm r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õ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chi tiết ảnh X-quang, CT, MRI → hỗ trợ chẩn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oán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An ninh – Giám sát: Cải thiện ảnh CCTV trong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iều kiện ánh sáng yếu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Thị giác máy – Nhận dạng: Làm nổi bật v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 bản, biển số xe, dấu vân tay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Thiên v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 – Viễn thám: Làm r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õ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vật thể mờ, ảnh vệ tinh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phân giải thấp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Khôi phục ảnh c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ũ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: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nét ảnh scan, ảnh chụp thiếu sáng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Giao thông –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ô thị: Hỗ trợ giám sát xây dựng, quản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hạ tầng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AI &amp; Machine Learning: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 → cải thiện hiệu suất thuật toán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13740" y="728345"/>
            <a:ext cx="7717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Cải thiện độ tương phản ảnh giúp làm nổi bật chi tiết, hỗ trợ các thuật toán học máy và thị giác máy hoạt động hiệu quả hơn.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 uiExpand="1" build="p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1"/>
          <p:cNvSpPr txBox="1"/>
          <p:nvPr>
            <p:ph type="title" idx="4294967295"/>
          </p:nvPr>
        </p:nvSpPr>
        <p:spPr>
          <a:xfrm>
            <a:off x="778510" y="904875"/>
            <a:ext cx="7587615" cy="586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latin typeface="#9Slide03 Comfortaa" panose="00000500000000000000" charset="0"/>
                <a:cs typeface="#9Slide03 Comfortaa" panose="00000500000000000000" charset="0"/>
              </a:rPr>
              <a:t>Mục tiêu của project</a:t>
            </a:r>
            <a:endParaRPr lang="en-US" altLang="en-GB" sz="1800" b="1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526" name="Google Shape;526;p71"/>
          <p:cNvCxnSpPr/>
          <p:nvPr/>
        </p:nvCxnSpPr>
        <p:spPr>
          <a:xfrm>
            <a:off x="4248450" y="15952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 Box 1"/>
          <p:cNvSpPr txBox="1"/>
          <p:nvPr/>
        </p:nvSpPr>
        <p:spPr>
          <a:xfrm>
            <a:off x="513080" y="1764030"/>
            <a:ext cx="80352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Tìm hiểu và triển khai 4 phép biến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 c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ờng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sáng: Negative, Log, Gamma, Piecewise-Linear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Viết công thức, mã Python và xử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ảnh thực tế (X-quang, thiên v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n, giám sát…)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Hiểu và áp dụng các kỹ thuật cân bằng histogram: toàn cục, thích nghi (CLAHE), viết hàm thủ công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So sánh trực quan và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ịnh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ợng kết quả tr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ớc/sau xử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Tiền xử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ảnh: chuyển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 không gian màu,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iều chỉnh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sáng –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ộ t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ơng phản, khử nhiễu, làm sắc nét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Trực quan hóa kết quả bằng matplotlib và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ánh giá hiệu quả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Tạo nền tảng cho các b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ớc xử l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ảnh nâng cao nh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phân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oạn, nhận dạng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6"/>
          <p:cNvSpPr txBox="1"/>
          <p:nvPr>
            <p:ph type="ctrTitle"/>
          </p:nvPr>
        </p:nvSpPr>
        <p:spPr>
          <a:xfrm>
            <a:off x="1690800" y="1707225"/>
            <a:ext cx="5762400" cy="14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latin typeface="#9Slide03 Comfortaa" panose="00000500000000000000" charset="0"/>
                <a:cs typeface="#9Slide03 Comfortaa" panose="00000500000000000000" charset="0"/>
              </a:rPr>
              <a:t>3. Cài đặt và minh họa</a:t>
            </a:r>
            <a:endParaRPr lang="en-US" altLang="en-GB" sz="28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sp>
        <p:nvSpPr>
          <p:cNvPr id="584" name="Google Shape;584;p76"/>
          <p:cNvSpPr txBox="1"/>
          <p:nvPr>
            <p:ph type="subTitle" idx="1"/>
          </p:nvPr>
        </p:nvSpPr>
        <p:spPr>
          <a:xfrm>
            <a:off x="3016250" y="3322955"/>
            <a:ext cx="3576320" cy="1184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800">
                <a:latin typeface="#9Slide03 Play" panose="00000500000000000000" charset="0"/>
                <a:ea typeface="Didact Gothic" panose="00000500000000000000"/>
                <a:cs typeface="#9Slide03 Play" panose="00000500000000000000" charset="0"/>
                <a:sym typeface="Didact Gothic" panose="00000500000000000000"/>
              </a:rPr>
              <a:t>Biến đổi cường độ sáng</a:t>
            </a:r>
            <a:endParaRPr lang="en-US" altLang="en-GB" sz="1800">
              <a:latin typeface="#9Slide03 Play" panose="00000500000000000000" charset="0"/>
              <a:ea typeface="Didact Gothic" panose="00000500000000000000"/>
              <a:cs typeface="#9Slide03 Play" panose="00000500000000000000" charset="0"/>
              <a:sym typeface="Didact Gothic" panose="000005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800">
                <a:latin typeface="#9Slide03 Play" panose="00000500000000000000" charset="0"/>
                <a:ea typeface="Didact Gothic" panose="00000500000000000000"/>
                <a:cs typeface="#9Slide03 Play" panose="00000500000000000000" charset="0"/>
                <a:sym typeface="Didact Gothic" panose="00000500000000000000"/>
              </a:rPr>
              <a:t>Cân bằng lược đồ mức xám</a:t>
            </a:r>
            <a:endParaRPr lang="en-US" altLang="en-GB" sz="1800">
              <a:latin typeface="#9Slide03 Play" panose="00000500000000000000" charset="0"/>
              <a:ea typeface="Didact Gothic" panose="00000500000000000000"/>
              <a:cs typeface="#9Slide03 Play" panose="00000500000000000000" charset="0"/>
              <a:sym typeface="Didact Gothic" panose="000005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800">
                <a:latin typeface="#9Slide03 Play" panose="00000500000000000000" charset="0"/>
                <a:ea typeface="Didact Gothic" panose="00000500000000000000"/>
                <a:cs typeface="#9Slide03 Play" panose="00000500000000000000" charset="0"/>
                <a:sym typeface="Didact Gothic" panose="00000500000000000000"/>
              </a:rPr>
              <a:t>Tăng cường chất lượng ảnh</a:t>
            </a:r>
            <a:endParaRPr lang="en-US" altLang="en-GB" sz="1800">
              <a:latin typeface="#9Slide03 Play" panose="00000500000000000000" charset="0"/>
              <a:ea typeface="Didact Gothic" panose="00000500000000000000"/>
              <a:cs typeface="#9Slide03 Play" panose="00000500000000000000" charset="0"/>
              <a:sym typeface="Didact Gothic" panose="00000500000000000000"/>
            </a:endParaRPr>
          </a:p>
        </p:txBody>
      </p:sp>
      <p:cxnSp>
        <p:nvCxnSpPr>
          <p:cNvPr id="585" name="Google Shape;585;p76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>
            <p:ph type="title"/>
          </p:nvPr>
        </p:nvSpPr>
        <p:spPr>
          <a:xfrm>
            <a:off x="2785745" y="317500"/>
            <a:ext cx="3566160" cy="528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latin typeface="#9Slide03 Comfortaa" panose="00000500000000000000" charset="0"/>
                <a:cs typeface="#9Slide03 Comfortaa" panose="00000500000000000000" charset="0"/>
              </a:rPr>
              <a:t>Biến đổi cường độ sáng</a:t>
            </a:r>
            <a:endParaRPr lang="en-US" altLang="en-GB" sz="2000">
              <a:latin typeface="#9Slide03 Comfortaa" panose="00000500000000000000" charset="0"/>
              <a:cs typeface="#9Slide03 Comfortaa" panose="00000500000000000000" charset="0"/>
            </a:endParaRPr>
          </a:p>
        </p:txBody>
      </p:sp>
      <p:cxnSp>
        <p:nvCxnSpPr>
          <p:cNvPr id="562" name="Google Shape;562;p74"/>
          <p:cNvCxnSpPr/>
          <p:nvPr/>
        </p:nvCxnSpPr>
        <p:spPr>
          <a:xfrm>
            <a:off x="4249085" y="95375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hape 5"/>
          <p:cNvSpPr/>
          <p:nvPr/>
        </p:nvSpPr>
        <p:spPr>
          <a:xfrm>
            <a:off x="547370" y="3366135"/>
            <a:ext cx="4774565" cy="1128395"/>
          </a:xfrm>
          <a:prstGeom prst="roundRect">
            <a:avLst>
              <a:gd name="adj" fmla="val 7428"/>
            </a:avLst>
          </a:prstGeom>
          <a:solidFill>
            <a:srgbClr val="F2F2F2"/>
          </a:solidFill>
        </p:spPr>
        <p:txBody>
          <a:bodyPr/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# Ảnh âm bản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img = cv2.imread('ronaldo.jpg',0)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img = cv2.cvtColor(img, cv2.COLOR_BGR2RGB)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  <a:p>
            <a:r>
              <a:rPr lang="en-US" altLang="en-US" sz="1600">
                <a:latin typeface="#9Slide03 Inconsolata" panose="00000509000000000000" charset="0"/>
                <a:cs typeface="#9Slide03 Inconsolata" panose="00000509000000000000" charset="0"/>
              </a:rPr>
              <a:t>negative = 255-img</a:t>
            </a:r>
            <a:endParaRPr lang="en-US" altLang="en-US" sz="1600">
              <a:latin typeface="#9Slide03 Inconsolata" panose="00000509000000000000" charset="0"/>
              <a:cs typeface="#9Slide03 Inconsolata" panose="00000509000000000000" charset="0"/>
            </a:endParaRPr>
          </a:p>
        </p:txBody>
      </p:sp>
      <p:pic>
        <p:nvPicPr>
          <p:cNvPr id="4" name="Picture 3" descr="negative_brainMR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3775" y="2571750"/>
            <a:ext cx="2249170" cy="224917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63550" y="1061720"/>
            <a:ext cx="82315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i. Ảnh âm bản (negative image):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- Khái niệm: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191135" indent="-8255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Ảnh âm bản là ảnh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ợc tạo bằng cách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ảo ng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ợc giá trị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ảnh: vùng sáng thành tối, vùng tối thành sáng.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- Công thức: </a:t>
            </a:r>
            <a:endParaRPr lang="en-US" alt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31165" indent="-25146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s: giá trị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sau biến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ổi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31165" indent="-25146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r: giá trị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iểm ảnh gốc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431165" indent="-251460" algn="just"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L: số mức xám (th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ờng là 256 với ảnh 8-bit)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2384804F-3998-4D57-9195-F3826E402611-5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0965" y="2247265"/>
            <a:ext cx="1315357" cy="171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/>
      <p:bldP spid="7" grpId="0" animBg="1"/>
      <p:bldP spid="7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11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12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13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14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15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16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17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18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19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21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22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23.xml><?xml version="1.0" encoding="utf-8"?>
<p:tagLst xmlns:p="http://schemas.openxmlformats.org/presentationml/2006/main">
  <p:tag name="KSO_WM_DIAGRAM_VIRTUALLY_FRAME" val="{&quot;height&quot;:169.85,&quot;left&quot;:33.35,&quot;top&quot;:211.5,&quot;width&quot;:672.9}"/>
</p:tagLst>
</file>

<file path=ppt/tags/tag24.xml><?xml version="1.0" encoding="utf-8"?>
<p:tagLst xmlns:p="http://schemas.openxmlformats.org/presentationml/2006/main">
  <p:tag name="KSO_WM_DIAGRAM_VIRTUALLY_FRAME" val="{&quot;height&quot;:169.85,&quot;left&quot;:33.35,&quot;top&quot;:211.5,&quot;width&quot;:672.9}"/>
</p:tagLst>
</file>

<file path=ppt/tags/tag25.xml><?xml version="1.0" encoding="utf-8"?>
<p:tagLst xmlns:p="http://schemas.openxmlformats.org/presentationml/2006/main">
  <p:tag name="KSO_WM_DIAGRAM_VIRTUALLY_FRAME" val="{&quot;height&quot;:169.85,&quot;left&quot;:33.35,&quot;top&quot;:211.5,&quot;width&quot;:672.9}"/>
</p:tagLst>
</file>

<file path=ppt/tags/tag26.xml><?xml version="1.0" encoding="utf-8"?>
<p:tagLst xmlns:p="http://schemas.openxmlformats.org/presentationml/2006/main">
  <p:tag name="KSO_WM_DIAGRAM_VIRTUALLY_FRAME" val="{&quot;height&quot;:169.85,&quot;left&quot;:33.35,&quot;top&quot;:211.5,&quot;width&quot;:672.9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6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7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8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ags/tag9.xml><?xml version="1.0" encoding="utf-8"?>
<p:tagLst xmlns:p="http://schemas.openxmlformats.org/presentationml/2006/main">
  <p:tag name="KSO_WM_DIAGRAM_VIRTUALLY_FRAME" val="{&quot;height&quot;:245.85,&quot;left&quot;:24.3,&quot;top&quot;:90.63125984251968,&quot;width&quot;:674.6812598425197}"/>
</p:tagLst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000000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0MC4xNzg1NzE0Mjg1NzE0MixcIndpZHRoXCI6MzUzLjU3MTQyODU3MTQyODU2fSIsCgkiTGF0ZXgiIDogInBkZih4KT1wKHJfayk9XFxmcmFje1xcdGV4dHt0b3RhbCBwaXhlbHMgd2l0aCBpbnRlbnNpdHkga319e1xcdGV4dHt0b3RhbCBwaXhlbCBpbiBpbWFnZSB9eH0iLAoJIkxhdGV4SW1nQmFzZTY0IiA6ICJQSE4yWnlCNGJXeHVjejBpYUhSMGNEb3ZMM2QzZHk1M015NXZjbWN2TWpBd01DOXpkbWNpSUhkcFpIUm9QU0kwTlM0ek1qSmxlQ0lnYUdWcFoyaDBQU0kxTGpFeE9HVjRJaUJ5YjJ4bFBTSnBiV2NpSUdadlkzVnpZV0pzWlQwaVptRnNjMlVpSUhacFpYZENiM2c5SWpBZ0xURXpOekFnTWpBd016SXVOU0F5TWpZeUlpQjRiV3h1Y3pwNGJHbHVhejBpYUhSMGNEb3ZMM2QzZHk1M015NXZjbWN2TVRrNU9TOTRiR2x1YXlJZ1lYSnBZUzFvYVdSa1pXNDlJblJ5ZFdVaUlITjBlV3hsUFNKMlpYSjBhV05oYkMxaGJHbG5iam9nTFRJdU1ERTRaWGc3SUcxaGVDMTNhV1IwYURvZ09UZ2xPeUkrUEdSbFpuTStQSEJoZEdnZ2FXUTlJazFLV0MweE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E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eExWUkZXQzFKTFRGRU5EVXpJaUJrUFNKTk1URTRJQzB4TmpKUk1USXdJQzB4TmpJZ01USTBJQzB4TmpSVU1UTTFJQzB4TmpkVU1UUTNJQzB4TmpoUk1UWXdJQzB4TmpnZ01UY3hJQzB4TlRWVU1UZzNJQzB4TWpaUk1UazNJQzA1T1NBeU1qRWdNamRVTWpZM0lESTJOMVF5T0RrZ016Z3lWak00TlVneU5ESlJNVGsxSURNNE5TQXhPVElnTXpnM1VURTRPQ0F6T1RBZ01UZzRJRE01TjB3eE9UVWdOREkxVVRFNU55QTBNekFnTWpBeklEUXpNRlF5TlRBZ05ETXhVVEk1T0NBME16RWdNams0SURRek1sRXlPVGdnTkRNMElETXdOeUEwT0RKVU16RTVJRFUwTUZFek5UWWdOekExSURRMk5TQTNNRFZSTlRBeUlEY3dNeUExTWpZZ05qZ3pWRFUxTUNBMk16QlJOVFV3SURVNU5DQTFNamtnTlRjNFZEUTROeUExTmpGUk5EUXpJRFUyTVNBME5ETWdOakF6VVRRME15QTJNaklnTkRVMElEWXpObFEwTnpnZ05qVTNURFE0TnlBMk5qSlJORGN4SURZMk9DQTBOVGNnTmpZNFVUUTBOU0EyTmpnZ05ETTBJRFkxT0ZRME1Ua2dOak13VVRReE1pQTJNREVnTkRBeklEVTFNbFF6T0RjZ05EWTVWRE00TUNBME16TlJNemd3SURRek1TQTBNelVnTkRNeFVUUTRNQ0EwTXpFZ05EZzNJRFF6TUZRME9UZ2dOREkwVVRRNU9TQTBNakFnTkRrMklEUXdOMVEwT1RFZ016a3hVVFE0T1NBek9EWWdORGd5SURNNE5sUTBNamdnTXpnMVNETTNNa3d6TkRrZ01qWXpVVE13TVNBeE5TQXlPRElnTFRRM1VUSTFOU0F0TVRNeUlESXhNaUF0TVRjelVURTNOU0F0TWpBMUlERXpPU0F0TWpBMVVURXdOeUF0TWpBMUlEZ3hJQzB4T0RaVU5UVWdMVEV6TWxFMU5TQXRPVFVnTnpZZ0xUYzRWREV4T0NBdE5qRlJNVFl5SUMwMk1TQXhOaklnTFRFd00xRXhOaklnTFRFeU1pQXhOVEVnTFRFek5sUXhNamNnTFRFMU4wd3hNVGdnTFRFMk1sb2lMejQ4Y0dGMGFDQnBaRDBpVFVwWUxUR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R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V0VkVWWUxVa3RNVVEwTlRnaUlHUTlJazB4TWpFZ05qUTNVVEV5TVNBMk5UY2dNVEkxSURZM01GUXhNemNnTmpnelVURXpPQ0EyT0RNZ01qQTVJRFk0T0ZReU9ESWdOamswVVRJNU5DQTJPVFFnTWprMElEWTRObEV5T1RRZ05qYzVJREkwTkNBME56ZFJNVGswSURJM09TQXhPVFFnTWpjeVVUSXhNeUF5T0RJZ01qSXpJREk1TVZFeU5EY2dNekE1SURJNU1pQXpOVFJVTXpZeUlEUXhOVkUwTURJZ05EUXlJRFF6T0NBME5ESlJORFk0SURRME1pQTBPRFVnTkRJelZEVXdNeUF6TmpsUk5UQXpJRE0wTkNBME9UWWdNekkzVkRRM055QXpNREpVTkRVMklESTVNVlEwTXpnZ01qZzRVVFF4T0NBeU9EZ2dOREEySURJNU9WUXpPVFFnTXpJNFVUTTVOQ0F6TlRNZ05ERXdJRE0yT1ZRME5ESWdNemt3VERRMU9DQXpPVE5STkRRMklEUXdOU0EwTXpRZ05EQTFTRFF6TUZFek9UZ2dOREF5SURNMk55QXpPREJVTWprMElETXhObFF5TWpnZ01qVTFVVEl6TUNBeU5UUWdNalF6SURJMU1sUXlOamNnTWpRMlZESTVNeUF5TXpoVU16SXdJREl5TkZRek5ESWdNakEyVkRNMU9TQXhPREJVTXpZMUlERTBOMUV6TmpVZ01UTXdJRE0yTUNBeE1EWlVNelUwSURZMlVUTTFOQ0F5TmlBek9ERWdNalpSTkRJNUlESTJJRFExT1NBeE5EVlJORFl4SURFMU15QTBOemtnTVRVelNEUTRNMUUwT1RrZ01UVXpJRFE1T1NBeE5EUlJORGs1SURFek9TQTBPVFlnTVRNd1VUUTFOU0F0TVRFZ016YzRJQzB4TVZFek16TWdMVEV4SURNd05TQXhOVlF5TnpjZ09UQlJNamMzSURFd09DQXlPREFnTVRJeFZESTRNeUF4TkRWUk1qZ3pJREUyTnlBeU5qa2dNVGd6VkRJek5DQXlNRFpVTWpBd0lESXhOMVF4T0RJZ01qSXdTREU0TUZFeE5qZ2dNVGM0SURFMU9TQXhNemxVTVRRMUlEZ3hWREV6TmlBME5GUXhNamtnTWpCVU1USXlJRGRVTVRFeElDMHlVVGs0SUMweE1TQTRNeUF0TVRGUk5qWWdMVEV4SURVM0lDMHhWRFE0SURFMlVUUTRJREkySURnMUlERTNObFF4TlRnZ05EY3hUREU1TlNBMk1UWlJNVGsySURZeU9TQXhPRGdnTmpNeVZERTBPU0EyTXpkSU1UUTBVVEV6TkNBMk16Y2dNVE14SURZek4xUXhNalFnTmpRd1ZERXlNU0EyTkRkYUlpOCtQSEJoZEdnZ2FXUTlJazFLV0MweExWUkZXQzFPTFRjMElpQmtQU0pOTWpjZ05ESXlVVGd3SURReU5pQXhNRGtnTkRjNFZERTBNU0EyTURCV05qRTFTREU0TVZZME16RklNekUyVmpNNE5VZ3hPREZXTWpReFVURTRNaUF4TVRZZ01UZ3lJREV3TUZReE9Ea2dOamhSTWpBeklESTVJREl6T0NBeU9WRXlPRElnTWprZ01qa3lJREV3TUZFeU9UTWdNVEE0SURJNU15QXhORFpXTVRneFNETXpNMVl4TkRaV01UTTBVVE16TXlBMU55QXlPVEVnTVRkUk1qWTBJQzB4TUNBeU1qRWdMVEV3VVRFNE55QXRNVEFnTVRZeUlESlVNVEkwSURNelZERXdOU0EyT0ZRNU9DQXhNREJST1RjZ01UQTNJRGszSURJME9GWXpPRFZJTVRoV05ESXlTREkzV2lJdlBqeHdZWFJvSUdsa1BTSk5TbGd0TV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F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h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VMxVVJWZ3RUaTB5TUNJZ1pEMGlJaTgrUEhCaGRHZ2dhV1E5SWsxS1dDMHhMVlJGV0MxT0xUY3dJaUJrUFNKTk16WWdMVEUwT0VnMU1GRTRPU0F0TVRRNElEazNJQzB4TXpSV0xURXlObEU1TnlBdE1URTVJRGszSUMweE1EZFVPVGNnTFRjM1ZEazRJQzB6T0ZRNU9DQTJWRGs0SURVMVZEazRJREV3TmxFNU9DQXhOREFnT1RnZ01UYzNWRGs0SURJME0xUTVPQ0F5T1RaVU9UY2dNek0xVkRrM0lETTFNVkU1TkNBek56QWdPRE1nTXpjMlZETTRJRE00TlVneU1GWTBNRGhSTWpBZ05ETXhJREl5SURRek1Vd3pNaUEwTXpKUk5ESWdORE16SURZeElEUXpORlE1T0NBME16WlJNVEUxSURRek55QXhNelVnTkRNNFZERTJOU0EwTkRGVU1UYzJJRFEwTWtneE56bFdOREUyVERFNE1DQXpPVEJNTVRnNElETTVOMUV5TkRjZ05EUXhJRE15TmlBME5ERlJOREEzSURRME1TQTBOalFnTXpjM1ZEVXlNaUF5TVRaUk5USXlJREV4TlNBME5UY2dOVEpVTXpFd0lDMHhNVkV5TkRJZ0xURXhJREU1TUNBek0wd3hPRElnTkRCV0xUUTFWaTB4TURGUk1UZ3lJQzB4TWpnZ01UZzBJQzB4TXpSVU1UazFJQzB4TkRWUk1qRTJJQzB4TkRnZ01qUTBJQzB4TkRoSU1qWXdWaTB4T1RSSU1qVXlUREl5T0NBdE1Ua3pVVEl3TlNBdE1Ua3lJREUzT0NBdE1Ua3lWREUwTUNBdE1Ua3hVVE0zSUMweE9URWdNamdnTFRFNU5FZ3lNRll0TVRRNFNETTJXazAwTWpRZ01qRTRVVFF5TkNBeU9USWdNemt3SURNME4xUXpNRFVnTkRBeVVUSXpOQ0EwTURJZ01UZ3lJRE16TjFZNU9GRXlNaklnTWpZZ01qazBJREkyVVRNME5TQXlOaUF6T0RRZ09EQlVOREkwSURJeE9Gb2lMejQ4Y0dGMGFDQnBaRDBpVFVwWUxURXRWRVZZTFU0dE5qa2lJR1E5SWswMk9TQTJNRGxSTmprZ05qTTNJRGczSURZMU0xUXhNekVnTmpZNVVURTFOQ0EyTmpjZ01UY3hJRFkxTWxReE9EZ2dOakE1VVRFNE9DQTFOemtnTVRjeElEVTJORlF4TWprZ05UUTVVVEV3TkNBMU5Ea2dPRGNnTlRZMFZEWTVJRFl3T1ZwTk1qUTNJREJSTWpNeUlETWdNVFF6SUROUk1UTXlJRE1nTVRBMklETlVOVFlnTVV3ek5DQXdTREkyVmpRMlNEUXlVVGN3SURRMklEa3hJRFE1VVRFd01DQTFNeUF4TURJZ05qQlVNVEEwSURFd01sWXlNRFZXTWprelVURXdOQ0F6TkRVZ01UQXlJRE0xT1ZRNE9DQXpOemhSTnpRZ016ZzFJRFF4SURNNE5VZ3pNRlkwTURoUk16QWdORE14SURNeUlEUXpNVXcwTWlBME16SlJOVElnTkRNeklEY3dJRFF6TkZReE1EWWdORE0yVVRFeU15QTBNemNnTVRReUlEUXpPRlF4TnpFZ05EUXhWREU0TWlBME5ESklNVGcxVmpZeVVURTVNQ0ExTWlBeE9UY2dOVEJVTWpNeUlEUTJTREkxTlZZd1NESTBOMW9pTHo0OGNHRjBhQ0JwWkQwaVRVcFlMVEV0VkVWWUxVNHROemdpSUdROUlrMHlNREVnTUZFeE9Ea2dNeUF4TURJZ00xRXlOaUF6SURFM0lEQklNVEZXTkRaSU1qVlJORGdnTkRjZ05qY2dOVEpVT1RZZ05qRlVNVEl4SURjNFZERXpPU0E1TmxReE5qQWdNVEl5VkRFNE1DQXhOVEJNTWpJMklESXhNRXd4TmpnZ01qZzRVVEUxT1NBek1ERWdNVFE1SURNeE5WUXhNek1nTXpNMlZERXlNaUF6TlRGVU1URXpJRE0yTTFReE1EY2dNemN3VkRFd01DQXpOelpVT1RRZ016YzVWRGc0SURNNE1WUTRNQ0F6T0ROUk56UWdNemd6SURRMElETTROVWd4TmxZME16RklNak5STlRrZ05ESTVJREV5TmlBME1qbFJNakU1SURReU9TQXlNamtnTkRNeFNESXpOMVl6T0RWUk1qQXhJRE00TVNBeU1ERWdNelk1VVRJd01TQXpOamNnTWpFeElETTFNMVF5TXprZ016RTFWREkyT0NBeU56Uk1NamN5SURJM01Fd3lPVGNnTXpBMFVUTXlPU0F6TkRVZ016STVJRE0xT0ZFek1qa2dNelkwSURNeU55QXpOamxVTXpJeUlETTNObFF6TVRjZ016Z3dWRE14TUNBek9EUk1NekEzSURNNE5VZ3pNREpXTkRNeFNETXdPVkV6TWpRZ05ESTRJRFF3T0NBME1qaFJORGczSURReU9DQTBPVE1nTkRNeFNEUTVPVll6T0RWSU5Ea3lVVFEwTXlBek9EVWdOREV4SURNMk9GRXpPVFFnTXpZd0lETTNOeUF6TkRGVU16RXlJREkxTjB3eU9UWWdNak0yVERNMU9DQXhOVEZSTkRJMElEWXhJRFF5T1NBMU4xUTBORFlnTlRCUk5EWTBJRFEySURRNU9TQTBOa2cxTVRaV01FZzFNVEJJTlRBeVVUUTVOQ0F4SURRNE1pQXhWRFExTnlBeVZEUXpNaUF5VkRReE5DQXpVVFF3TXlBeklETTNOeUF6VkRNeU55QXhURE13TkNBd1NESTVOVlkwTmtneU9UaFJNekE1SURRMklETXlNQ0ExTVZRek16RWdOak5STXpNeElEWTFJREk1TVNBeE1qQk1NalV3SURFM05WRXlORGtnTVRjMElESXhPU0F4TXpOVU1UZzFJRGc0VVRFNE1TQTRNeUF4T0RFZ056UlJNVGd4SURZeklERTRPQ0ExTlZReU1EWWdORFpSTWpBNElEUTJJREl3T0NBeU0xWXdTREl3TVZvaUx6NDhjR0YwYUNCcFpEMGlUVXBZTFRF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RXRWRVZZTFU0dE56TWlJR1E5SWsweU9UVWdNekUyVVRJNU5TQXpOVFlnTWpZNElETTROVlF4T1RBZ05ERTBVVEUxTkNBME1UUWdNVEk0SURRd01WRTVPQ0F6T0RJZ09UZ2dNelE1VVRrM0lETTBOQ0E1T0NBek16WlVNVEUwSURNeE1sUXhOVGNnTWpnM1VURTNOU0F5T0RJZ01qQXhJREkzT0ZReU5EVWdNalk1VkRJM055QXlOVFpSTWprMElESTBPQ0F6TVRBZ01qTTJWRE0wTWlBeE9UVlVNelU1SURFek0xRXpOVGtnTnpFZ016SXhJRE14VkRFNU9DQXRNVEJJTVRrd1VURXpPQ0F0TVRBZ09UUWdNalpNT0RZZ01UbE1OemNnTVRCUk56RWdOQ0EyTlNBdE1VdzFOQ0F0TVRGSU5EWklOREpSTXprZ0xURXhJRE16SUMwMVZqYzBWakV6TWxFek15QXhOVE1nTXpVZ01UVTNWRFExSURFMk1rZzFORkUyTmlBeE5qSWdOekFnTVRVNFZEYzFJREUwTmxRNE1pQXhNVGxVTVRBeElEYzNVVEV6TmlBeU5pQXhPVGdnTWpaUk1qazFJREkySURJNU5TQXhNRFJSTWprMUlERXpNeUF5TnpjZ01UVXhVVEkxTnlBeE56VWdNVGswSURFNE4xUXhNVEVnTWpFd1VUYzFJREl5TnlBMU5DQXlOVFpVTXpNZ016RTRVVE16SURNMU55QTFNQ0F6T0RSVU9UTWdOREkwVkRFME15QTBOREpVTVRnM0lEUTBOMGd4T1RoUk1qTTRJRFEwTnlBeU5qZ2dORE15VERJNE15QTBNalJNTWpreUlEUXpNVkV6TURJZ05EUXdJRE14TkNBME5EaElNekl5U0RNeU5sRXpNamtnTkRRNElETXpOU0EwTkRKV016RXdURE15T1NBek1EUklNekF4VVRJNU5TQXpNVEFnTWprMUlETXhObG9pTHo0OGNHRjBhQ0JwWkQwaVRVcFlMVEV0VkVWWUxVNHROemNpSUdROUlrMDVNQ0F6TmpoUk9EUWdNemM0SURjMklETTRNRlEwTUNBek9EVklNVGhXTkRNeFNESTBURFF6SURRek1GRTJNaUEwTXpBZ09EUWdOREk1VkRFeE5pQTBNamhSTWpBMklEUXlPQ0F5TWpFZ05ETXhTREl5T1ZZek9EVklNakUxVVRFM055QXpPRE1nTVRjM0lETTJPRkV4TnpjZ016WTNJREl5TVNBeU16bE1NalkxSURFeE0wd3pNemtnTXpJNFRETXpNeUF6TkRWUk16SXpJRE0zTkNBek1UWWdNemM1VVRNd09DQXpPRFFnTWpjNElETTROVWd5TlRoV05ETXhTREkyTkZFeU56QWdOREk0SURNME9DQTBNamhSTkRNNUlEUXlPQ0EwTlRRZ05ETXhTRFEyTVZZek9EVklORFV5VVRRd05DQXpPRFVnTkRBMElETTJPVkUwTURRZ016WTJJRFF4T0NBek1qUlVORFE1SURJek5GUTBPREVnTVRRelREUTVOaUF4TURCTU5UTTNJREl4T1ZFMU56a2dNelF4SURVM09TQXpORGRSTlRjNUlETTJNeUExTmpRZ016Y3pWRFV6TUNBek9EVklOVEl5VmpRek1VZzFNamxSTlRReElEUXlPQ0EyTWpRZ05ESTRVVFk1TWlBME1qZ2dOams0SURRek1VZzNNRE5XTXpnMVNEWTVOMUUyT1RZZ016ZzFJRFk1TVNBek9EVlVOamd5SURNNE5GRTJNelVnTXpjM0lEWXhPU0F6TXpSTU5UVTVJREUyTVZFMU5EWWdNVEkwSURVeU9DQTNNVkUxTURnZ01USWdOVEF6SURGVU5EZzNJQzB4TVVnME56bFJORFl3SUMweE1TQTBOVFlnTFRSUk5EVTFJQzB6SURRd055QXhNek5NTXpZeElESTJOMUV6TlRrZ01qWXpJREkyTmlBdE5GRXlOakVnTFRFeElESTBNeUF0TVRGSU1qTTRVVEl5TlNBdE1URWdNakl3SUMwelREa3dJRE0yT0ZvaUx6NDhjR0YwYUNCcFpEMGlUVXBZTFRFdFZFVllMVTR0TmpnaUlHUTlJazAwTVNBME5rZzFOVkU1TkNBME5pQXhNRElnTmpCV05qaFJNVEF5SURjM0lERXdNaUE1TVZReE1ESWdNVEkwVkRFd01pQXhOamRVTVRBeklESXhOMVF4TURNZ01qY3lWREV3TXlBek1qbFJNVEF6SURNMk5pQXhNRE1nTkRBM1ZERXdNeUEwT0RKVU1UQXlJRFUwTWxReE1ESWdOVGcyVkRFd01pQTJNRE5ST1RrZ05qSXlJRGc0SURZeU9GUTBNeUEyTXpkSU1qVldOall3VVRJMUlEWTRNeUF5TnlBMk9ETk1NemNnTmpnMFVUUTNJRFk0TlNBMk5pQTJPRFpVTVRBeklEWTRPRkV4TWpBZ05qZzVJREUwTUNBMk9UQlVNVGN3SURZNU0xUXhPREVnTmprMFNERTRORll6TmpkUk1qUTBJRFEwTWlBek1qZ2dORFF5VVRRMU1TQTBORElnTkRZeklETXlPVkUwTmpRZ016SXlJRFEyTkNBeE9UQldNVEEwVVRRMk5DQTJOaUEwTmpZZ05UbF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Oa0lpSUdROUlrMHpOaUEwTmtnMU1GRTRPU0EwTmlBNU55QTJNRlkyT0ZFNU55QTNOeUE1TnlBNU1WUTVOeUF4TWpSVU9UZ2dNVFkzVkRrNElESXhOMVE1T0NBeU56SlVPVGdnTXpJNVVUazRJRE0yTmlBNU9DQTBNRGRVT1RnZ05EZ3lWRGs0SURVME1sUTVOeUExT0RaVU9UY2dOakF6VVRrMElEWXlNaUE0TXlBMk1qaFVNemdnTmpNM1NESXdWalkyTUZFeU1DQTJPRE1nTWpJZ05qZ3pURE15SURZNE5GRTBNaUEyT0RVZ05qRWdOamcyVkRrNElEWTRPRkV4TVRVZ05qZzVJREV6TlNBMk9UQlVNVFkxSURZNU0xUXhOellnTmprMFNERTNPVlkwTmpOTU1UZ3dJREl6TTB3eU5EQWdNamczVVRNd01DQXpOREVnTXpBMElETTBOMUV6TVRBZ016VTJJRE14TUNBek5qUlJNekV3SURNNE15QXlPRGtnTXpnMVNESTRORlkwTXpGSU1qa3pVVE13T0NBME1qZ2dOREV5SURReU9GRTBOelVnTkRJNElEUTROQ0EwTXpGSU5EZzVWak00TlVnME56WlJOREEzSURNNE1DQXpOakFnTXpReFVUSTROaUF5TnpnZ01qZzJJREkzTkZFeU9EWWdNamN6SURNME9TQXhPREZVTkRJd0lEYzVVVFF6TkNBMk1DQTBOVEVnTlROVU5UQXdJRFEyU0RVeE1WWXdTRFV3TlZFME9UWWdNeUEwTVRnZ00xRXpNaklnTXlBek1EY2dNRWd5T1RsV05EWklNekEyVVRNek1DQTBPQ0F6TXpBZ05qVlJNek13SURjeUlETXlOaUEzT1ZFek1qTWdPRFFnTWpjMklERTFNMVF5TWpnZ01qSXlUREUzTmlBeE56WldNVEl3VmpnMFVURTNOaUEyTlNBeE56Z2dOVGxVTVRnNUlEUTVVVEl4TUNBME5pQXlNemdnTkRaSU1qVTBWakJJTWpRMlVUSXpNU0F6SURFek55QXpWREk0SURCSU1qQldORFpJTXpaYUlpOCtQSEJoZEdnZ2FXUTlJazFLV0MweExWUkZXQzFPTFRaRUlpQmtQU0pOTkRFZ05EWklOVFZST1RRZ05EWWdNVEF5SURZd1ZqWTRVVEV3TWlBM055QXhNRElnT1RGVU1UQXlJREV5TWxReE1ETWdNVFl4VkRFd015QXlNRE5STVRBeklESXpOQ0F4TURNZ01qWTVWREV3TWlBek1qaFdNelV4VVRrNUlETTNNQ0E0T0NBek56WlVORE1nTXpnMVNESTFWalF3T0ZFeU5TQTBNekVnTWpjZ05ETXhURE0zSURRek1sRTBOeUEwTXpNZ05qVWdORE0wVkRFd01pQTBNelpSTVRFNUlEUXpOeUF4TXpnZ05ETTRWREUyTnlBME5ERlVNVGM0SURRME1rZ3hPREZXTkRBeVVURTRNU0F6TmpRZ01UZ3lJRE0yTkZReE9EY2dNelk1VkRFNU9TQXpPRFJVTWpFNElEUXdNbFF5TkRjZ05ESXhWREk0TlNBME16ZFJNekExSURRME1pQXpNellnTkRReVVUTTFNU0EwTkRJZ016WTBJRFEwTUZRek9EY2dORE0wVkRRd05pQTBNalpVTkRJeElEUXhOMVEwTXpJZ05EQTJWRFEwTVNBek9UVlVORFE0SURNNE5GUTBOVElnTXpjMFZEUTFOU0F6TmpaTU5EVTNJRE0yTVV3ME5qQWdNelkxVVRRMk15QXpOamtnTkRZMklETTNNMVEwTnpVZ016ZzBWRFE0T0NBek9UZFVOVEF6SURReE1GUTFNak1nTkRJeVZEVTBOaUEwTXpKVU5UY3lJRFF6T1ZRMk1ETWdORFF5VVRjeU9TQTBORElnTnpRd0lETXlPVkUzTkRFZ016SXlJRGMwTVNBeE9UQldNVEEwVVRjME1TQTJOaUEzTkRNZ05UbFVOelUwSURRNVVUYzNOU0EwTmlBNE1ETWdORFpJT0RFNVZqQklPREV4VERjNE9DQXhVVGMyTkNBeUlEY3pOeUF5VkRZNU9TQXpVVFU1TmlBeklEVTROeUF3U0RVM09WWTBOa2cxT1RWUk5qVTJJRFEySURZMU5pQTJNbEUyTlRjZ05qUWdOalUzSURJd01GRTJOVFlnTXpNMUlEWTFOU0F6TkROUk5qUTVJRE0zTVNBMk16VWdNemcxVkRZeE1TQTBNREpVTlRnMUlEUXdORkUxTkRBZ05EQTBJRFV3TmlBek56QlJORGM1SURNME15QTBOeklnTXpFMVZEUTJOQ0F5TXpKV01UWTRWakV3T0ZFME5qUWdOemdnTkRZMUlEWTRWRFEyT0NBMU5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h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dFZFVllMVTR0UVRBaUlHUTlJ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VUWlJSGhzYVc1ck9taHlaV1k5SWlOTlNsZ3RNUzFVUlZndFNTMHhSRFExUkNJdlBqd3ZaejQ4WnlCa1lYUmhMVzF0YkMxdWIyUmxQU0p0YVNJZ2RISmhibk5tYjNKdFBTSjBjbUZ1YzJ4aGRHVW9OVEF6TERBcElqNDhkWE5sSUdSaGRHRXRZejBpTVVRME5URWlJSGhzYVc1ck9taHlaV1k5SWlOTlNsZ3RNUzFVUlZndFNTMHhSRFExTVNJdlBqd3ZaejQ4WnlCa1lYUmhMVzF0YkMxdWIyUmxQU0p0YVNJZ2RISmhibk5tYjNKdFBTSjBjbUZ1YzJ4aGRHVW9NVEF5TXl3d0tTSStQSFZ6WlNCa1lYUmhMV005SWpGRU5EVXpJaUI0YkdsdWF6cG9jbVZtUFNJalRVcFlMVEV0VkVWWUxVa3RNVVEwTlRNaUx6NDhMMmMrUEdjZ1pHRjBZUzF0Yld3dGJtOWtaVDBpYlc4aUlIUnlZVzV6Wm05eWJUMGlkSEpoYm5Oc1lYUmxLREUxTnpNc01Da2lQangxYzJVZ1pHRjBZUzFqUFNJeU9DSWdlR3hwYm1zNmFISmxaajBpSTAxS1dDMHhMVlJGV0MxT0xUSTRJaTgrUEM5blBqeG5JR1JoZEdFdGJXMXNMVzV2WkdVOUltMXBJaUIwY21GdWMyWnZjbTA5SW5SeVlXNXpiR0YwWlNneE9UWXlMREFwSWo0OGRYTmxJR1JoZEdFdFl6MGlNVVEwTmpVaUlIaHNhVzVyT21oeVpXWTlJaU5OU2xndE1TMVVSVmd0U1MweFJEUTJOU0l2UGp3dlp6NDhaeUJrWVhSaExXMXRiQzF1YjJSbFBTSnRieUlnZEhKaGJuTm1iM0p0UFNKMGNtRnVjMnhoZEdVb01qVXpOQ3d3S1NJK1BIVnpaU0JrWVhSaExXTTlJakk1SWlCNGJHbHVhenBvY21WbVBTSWpUVXBZTFRFdFZFVllMVTR0TWpraUx6NDhMMmMrUEdjZ1pHRjBZUzF0Yld3dGJtOWtaVDBpYlc4aUlIUnlZVzV6Wm05eWJUMGlkSEpoYm5Oc1lYUmxLRE15TURBdU9Dd3dLU0krUEhWelpTQmtZWFJoTFdNOUlqTkVJaUI0YkdsdWF6cG9jbVZtUFNJalRVcFlMVEV0VkVWWUxVNHRNMFFpTHo0OEwyYytQR2NnWkdGMFlTMXRiV3d0Ym05a1pUMGliV2tpSUhSeVlXNXpabTl5YlQwaWRISmhibk5zWVhSbEtEUXlOVFl1Tml3d0tTSStQSFZ6WlNCa1lYUmhMV005SWpGRU5EVkVJaUI0YkdsdWF6cG9jbVZtUFNJalRVcFlMVEV0VkVWWUxVa3RNVVEwTlVRaUx6NDhMMmMrUEdjZ1pHRjBZUzF0Yld3dGJtOWtaVDBpYlc4aUlIUnlZVzV6Wm05eWJUMGlkSEpoYm5Oc1lYUmxLRFEzTlRrdU5pd3dLU0krUEhWelpTQmtZWFJoTFdNOUlqSTRJaUI0YkdsdWF6cG9jbVZtUFNJalRVcFlMVEV0VkVWWUxVNHRNamdpTHo0OEwyYytQR2NnWkdGMFlTMXRiV3d0Ym05a1pUMGliWE4xWWlJZ2RISmhibk5tYjNKdFBTSjBjbUZ1YzJ4aGRHVW9OVEUwT0M0MkxEQXBJajQ4WnlCa1lYUmhMVzF0YkMxdWIyUmxQU0p0YVNJK1BIVnpaU0JrWVhSaExXTTlJakZFTkRWR0lpQjRiR2x1YXpwb2NtVm1QU0lqVFVwWUxURXRWRVZZTFVrdE1VUTBOVVlpTHo0OEwyYytQR2NnWkdGMFlTMXRiV3d0Ym05a1pUMGliV2tpSUhSeVlXNXpabTl5YlQwaWRISmhibk5zWVhSbEtEUTROQ3d0TVRVd0tTQnpZMkZzWlNnd0xqY3dOeWtpUGp4MWMyVWdaR0YwWVMxalBTSXhSRFExT0NJZ2VHeHBibXM2YUhKbFpqMGlJMDFLV0MweExWUkZXQzFKTFRGRU5EVTRJaTgrUEM5blBqd3ZaejQ4WnlCa1lYUmhMVzF0YkMxdWIyUmxQU0p0YnlJZ2RISmhibk5tYjNKdFBTSjBjbUZ1YzJ4aGRHVW9OakExTVN3d0tTSStQSFZ6WlNCa1lYUmhMV005SWpJNUlpQjRiR2x1YXpwb2NtVm1QU0lqVFVwWUxURXRWRVZZTFU0dE1qa2lMejQ4TDJjK1BHY2daR0YwWVMxdGJXd3RibTlrWlQwaWJXOGlJSFJ5WVc1elptOXliVDBpZEhKaGJuTnNZWFJsS0RZM01UY3VOeXd3S1NJK1BIVnpaU0JrWVhSaExXTTlJak5FSWlCNGJHbHVhenBvY21WbVBTSWpUVXBZTFRFdFZFVllMVTR0TTBRaUx6NDhMMmMrUEdjZ1pHRjBZUzF0Yld3dGJtOWtaVDBpYldaeVlXTWlJSFJ5WVc1elptOXliVDBpZEhKaGJuTnNZWFJsS0RjM056TXVOU3d3S1NJK1BHY2daR0YwWVMxdGJXd3RibTlrWlQwaWJYUmxlSFFpSUhSeVlXNXpabTl5YlQwaWRISmhibk5zWVhSbEtESXlNQ3cyTnpZcElqNDhkWE5sSUdSaGRHRXRZejBpTnpRaUlIaHNhVzVyT21oeVpXWTlJaU5OU2xndE1TMVVSVmd0VGkwM05DSXZQangxYzJVZ1pHRjBZUzFqUFNJMlJpSWdlR3hwYm1zNmFISmxaajBpSTAxS1dDMHhMVlJGV0MxT0xUWkdJaUIwY21GdWMyWnZjbTA5SW5SeVlXNXpiR0YwWlNnek9Ea3NNQ2tpTHo0OGRYTmxJR1JoZEdFdFl6MGlOelFpSUhoc2FXNXJPbWh5WldZOUlpTk5TbGd0TVMxVVJWZ3RUaTAzTkNJZ2RISmhibk5tYjNKdFBTSjBjbUZ1YzJ4aGRHVW9PRGc1TERBcElpOCtQSFZ6WlNCa1lYUmhMV005SWpZeElpQjRiR2x1YXpwb2NtVm1QU0lqVFVwWUxURXRWRVZZTFU0dE5qRWlJSFJ5WVc1elptOXliVDBpZEhKaGJuTnNZWFJsS0RFeU56Z3NNQ2tpTHo0OGRYTmxJR1JoZEdFdFl6MGlOa01pSUhoc2FXNXJPbWh5WldZOUlpTk5TbGd0TVMxVVJWZ3RUaTAyUXlJZ2RISmhibk5tYjNKdFBTSjBjbUZ1YzJ4aGRHVW9NVGMzT0N3d0tTSXZQangxYzJVZ1pHRjBZUzFqUFNJeU1DSWdlR3hwYm1zNmFISmxaajBpSTAxS1dDMHhMVlJGV0MxT0xUSXdJaUIwY21GdWMyWnZjbTA5SW5SeVlXNXpiR0YwWlNneU1EVTJMREFwSWk4K1BIVnpaU0JrWVhSaExXTTlJamN3SWlCNGJHbHVhenBvY21WbVBTSWpUVXBZTFRFdFZFVllMVTR0TnpBaUlIUnlZVzV6Wm05eWJUMGlkSEpoYm5Oc1lYUmxLREl6TURZc01Da2lMejQ4ZFhObElHUmhkR0V0WXowaU5qa2lJSGhzYVc1ck9taHlaV1k5SWlOTlNsZ3RNUzFVUlZndFRpMDJPU0lnZEhKaGJuTm1iM0p0UFNKMGNtRnVjMnhoZEdVb01qZzJNaXd3S1NJdlBqeDFjMlVnWkdGMFlTMWpQU0kzT0NJZ2VHeHBibXM2YUhKbFpqMGlJMDFLV0MweExWUkZXQzFPTFRjNElpQjBjbUZ1YzJadmNtMDlJblJ5WVc1emJHRjBaU2d6TVRRd0xEQXBJaTgrUEhWelpTQmtZWFJoTFdNOUlqWTFJaUI0YkdsdWF6cG9jbVZtUFNJalRVcFlMVEV0VkVWWUxVNHROalVpSUhSeVlXNXpabTl5YlQwaWRISmhibk5zWVhSbEtETTJOamdzTUNraUx6NDhkWE5sSUdSaGRHRXRZejBpTmtNaUlIaHNhVzVyT21oeVpXWTlJaU5OU2xndE1TMVVSVmd0VGkwMlF5SWdkSEpoYm5ObWIzSnRQU0owY21GdWMyeGhkR1VvTkRFeE1pd3dLU0l2UGp4MWMyVWdaR0YwWVMxalBTSTNNeUlnZUd4cGJtczZhSEpsWmowaUkwMUtXQzB4TFZSRldDMU9MVGN6SWlCMGNtRnVjMlp2Y20wOUluUnlZVzV6YkdGMFpTZzBNemt3TERBcElpOCtQSFZ6WlNCa1lYUmhMV005SWpJd0lpQjRiR2x1YXpwb2NtVm1QU0lqVFVwWUxURXRWRVZZTFU0dE1qQWlJSFJ5WVc1elptOXliVDBpZEhKaGJuTnNZWFJsS0RRM09EUXNNQ2tpTHo0OGRYTmxJR1JoZEdFdFl6MGlOemNpSUhoc2FXNXJPbWh5WldZOUlpTk5TbGd0TVMxVVJWZ3RUaTAzTnlJZ2RISmhibk5tYjNKdFBTSjBjbUZ1YzJ4aGRHVW9OVEF6TkN3d0tTSXZQangxYzJVZ1pHRjBZUzFqUFNJMk9TSWdlR3hwYm1zNmFISmxaajBpSTAxS1dDMHhMVlJGV0MxT0xUWTVJaUIwY21GdWMyWnZjbTA5SW5SeVlXNXpiR0YwWlNnMU56VTJMREFwSWk4K1BIVnpaU0JrWVhSaExXTTlJamMwSWlCNGJHbHVhenBvY21WbVBTSWpUVXBZTFRFdFZFVllMVTR0TnpRaUlIUnlZVzV6Wm05eWJUMGlkSEpoYm5Oc1lYUmxLRFl3TXpRc01Da2lMejQ4ZFhObElHUmhkR0V0WXowaU5qZ2lJSGhzYVc1ck9taHlaV1k5SWlOTlNsZ3RNUzFVUlZndFRpMDJPQ0lnZEhKaGJuTm1iM0p0UFNKMGNtRnVjMnhoZEdVb05qUXlNeXd3S1NJdlBqeDFjMlVnWkdGMFlTMWpQU0l5TUNJZ2VHeHBibXM2YUhKbFpqMGlJMDFLV0MweExWUkZXQzFPTFRJd0lpQjBjbUZ1YzJadmNtMDlJblJ5WVc1emJHRjBaU2cyT1RjNUxEQXBJaTgrUEhWelpTQmtZWFJoTFdNOUlqWTVJaUI0YkdsdWF6cG9jbVZtUFNJalRVcFlMVEV0VkVWWUxVNHROamtpSUhSeVlXNXpabTl5YlQwaWRISmhibk5zWVhSbEtEY3lNamtzTUNraUx6NDhkWE5sSUdSaGRHRXRZejBpTmtVaUlIaHNhVzVyT21oeVpXWTlJaU5OU2xndE1TMVVSVmd0VGkwMlJTSWdkSEpoYm5ObWIzSnRQU0owY21GdWMyeGhkR1VvTnpVd055d3dLU0l2UGp4MWMyVWdaR0YwWVMxalBTSTNOQ0lnZUd4cGJtczZhSEpsWmowaUkwMUtXQzB4TFZSRldDMU9MVGMwSWlCMGNtRnVjMlp2Y20wOUluUnlZVzV6YkdGMFpTZzRNRFl6TERBcElpOCtQSFZ6WlNCa1lYUmhMV005SWpZMUlpQjRiR2x1YXpwb2NtVm1QU0lqVFVwWUxURXRWRVZZTFU0dE5qVWlJSFJ5WVc1elptOXliVDBpZEhKaGJuTnNZWFJsS0RnME5USXNNQ2tpTHo0OGRYTmxJR1JoZEdFdFl6MGlOa1VpSUhoc2FXNXJPbWh5WldZOUlpTk5TbGd0TVMxVVJWZ3RUaTAyUlNJZ2RISmhibk5tYjNKdFBTSjBjbUZ1YzJ4aGRHVW9PRGc1Tml3d0tTSXZQangxYzJVZ1pHRjBZUzFqUFNJM015SWdlR3hwYm1zNmFISmxaajBpSTAxS1dDMHhMVlJGV0MxT0xUY3pJaUIwY21GdWMyWnZjbTA5SW5SeVlXNXpiR0YwWlNnNU5EVXlMREFwSWk4K1BIVnpaU0JrWVhSaExXTTlJalk1SWlCNGJHbHVhenBvY21WbVBTSWpUVXBZTFRFdFZFVllMVTR0TmpraUlIUnlZVzV6Wm05eWJUMGlkSEpoYm5Oc1lYUmxLRGs0TkRZc01Da2lMejQ4ZFhObElHUmhkR0V0WXowaU56UWlJSGhzYVc1ck9taHlaV1k5SWlOTlNsZ3RNUzFVUlZndFRpMDNOQ0lnZEhKaGJuTm1iM0p0UFNKMGNtRnVjMnhoZEdVb01UQXhNalFzTUNraUx6NDhkWE5sSUdSaGRHRXRZejBpTnpraUlIaHNhVzVyT21oeVpXWTlJaU5OU2xndE1TMVVSVmd0VGkwM09TSWdkSEpoYm5ObWIzSnRQU0owY21GdWMyeGhkR1VvTVRBMU1UTXNNQ2tpTHo0OGRYTmxJR1JoZEdFdFl6MGlNakFpSUhoc2FXNXJPbWh5WldZOUlpTk5TbGd0TVMxVVJWZ3RUaTB5TUNJZ2RISmhibk5tYjNKdFBTSjBjbUZ1YzJ4aGRHVW9NVEV3TkRFc01Da2lMejQ4ZFhObElHUmhkR0V0WXowaU5rSWlJSGhzYVc1ck9taHlaV1k5SWlOTlNsZ3RNUzFVUlZndFRpMDJRaUlnZEhKaGJuTm1iM0p0UFNKMGNtRnVjMnhoZEdVb01URXlPVEVzTUNraUx6NDhMMmMrUEdjZ1pHRjBZUzF0Yld3dGJtOWtaVDBpYlhKdmR5SWdkSEpoYm5ObWIzSnRQU0owY21GdWMyeGhkR1VvTVRVM09Td3ROamcyS1NJK1BHY2daR0YwWVMxdGJXd3RibTlrWlQwaWJYUmxlSFFpUGp4MWMyVWdaR0YwWVMxalBTSTNOQ0lnZUd4cGJtczZhSEpsWmowaUkwMUtXQzB4TFZSRldDMU9MVGMwSWk4K1BIVnpaU0JrWVhSaExXTTlJalpHSWlCNGJHbHVhenBvY21WbVBTSWpUVXBZTFRFdFZFVllMVTR0TmtZaUlIUnlZVzV6Wm05eWJUMGlkSEpoYm5Oc1lYUmxLRE00T1N3d0tTSXZQangxYzJVZ1pHRjBZUzFqUFNJM05DSWdlR3hwYm1zNmFISmxaajBpSTAxS1dDMHhMVlJGV0MxT0xUYzBJaUIwY21GdWMyWnZjbTA5SW5SeVlXNXpiR0YwWlNnNE9Ea3NNQ2tpTHo0OGRYTmxJR1JoZEdFdFl6MGlOakVpSUhoc2FXNXJPbWh5WldZOUlpTk5TbGd0TVMxVVJWZ3RUaTAyTVNJZ2RISmhibk5tYjNKdFBTSjBjbUZ1YzJ4aGRHVW9NVEkzT0N3d0tTSXZQangxYzJVZ1pHRjBZUzFqUFNJMlF5SWdlR3hwYm1zNmFISmxaajBpSTAxS1dDMHhMVlJGV0MxT0xUWkRJaUIwY21GdWMyWnZjbTA5SW5SeVlXNXpiR0YwWlNneE56YzRMREFwSWk4K1BIVnpaU0JrWVhSaExXTTlJakl3SWlCNGJHbHVhenBvY21WbVBTSWpUVXBZTFRFdFZFVllMVTR0TWpBaUlIUnlZVzV6Wm05eWJUMGlkSEpoYm5Oc1lYUmxLREl3TlRZc01Da2lMejQ4ZFhObElHUmhkR0V0WXowaU56QWlJSGhzYVc1ck9taHlaV1k5SWlOTlNsZ3RNUzFVUlZndFRpMDNNQ0lnZEhKaGJuTm1iM0p0UFNKMGNtRnVjMnhoZEdVb01qTXdOaXd3S1NJdlBqeDFjMlVnWkdGMFlTMWpQU0kyT1NJZ2VHeHBibXM2YUhKbFpqMGlJMDFLV0MweExWUkZXQzFPTFRZNUlpQjBjbUZ1YzJadmNtMDlJblJ5WVc1emJHRjBaU2d5T0RZeUxEQXBJaTgrUEhWelpTQmtZWFJoTFdNOUlqYzRJaUI0YkdsdWF6cG9jbVZtUFNJalRVcFlMVEV0VkVWWUxVNHROemdpSUhSeVlXNXpabTl5YlQwaWRISmhibk5zWVhSbEtETXhOREFzTUNraUx6NDhkWE5sSUdSaGRHRXRZejBpTmpVaUlIaHNhVzVyT21oeVpXWTlJaU5OU2xndE1TMVVSVmd0VGkwMk5TSWdkSEpoYm5ObWIzSnRQU0owY21GdWMyeGhkR1VvTXpZMk9Dd3dLU0l2UGp4MWMyVWdaR0YwWVMxalBTSTJReUlnZUd4cGJtczZhSEpsWmowaUkwMUtXQzB4TFZSRldDMU9MVFpESWlCMGNtRnVjMlp2Y20wOUluUnlZVzV6YkdGMFpTZzBNVEV5TERBcElpOCtQSFZ6WlNCa1lYUmhMV005SWpJd0lpQjRiR2x1YXpwb2NtVm1QU0lqVFVwWUxURXRWRVZZTFU0dE1qQWlJSFJ5WVc1elptOXliVDBpZEhKaGJuTnNZWFJsS0RRek9UQXNNQ2tpTHo0OGRYTmxJR1JoZEdFdFl6MGlOamtpSUhoc2FXNXJPbWh5WldZOUlpTk5TbGd0TVMxVVJWZ3RUaTAyT1NJZ2RISmhibk5tYjNKdFBTSjBjbUZ1YzJ4aGRHVW9ORFkwTUN3d0tTSXZQangxYzJVZ1pHRjBZUzFqUFNJMlJTSWdlR3hwYm1zNmFISmxaajBpSTAxS1dDMHhMVlJGV0MxT0xUWkZJaUIwY21GdWMyWnZjbTA5SW5SeVlXNXpiR0YwWlNnME9URTRMREFwSWk4K1BIVnpaU0JrWVhSaExXTTlJakl3SWlCNGJHbHVhenBvY21WbVBTSWpUVXBZTFRFdFZFVllMVTR0TWpBaUlIUnlZVzV6Wm05eWJUMGlkSEpoYm5Oc1lYUmxLRFUwTnpRc01Da2lMejQ4ZFhObElHUmhkR0V0WXowaU5qa2lJSGhzYVc1ck9taHlaV1k5SWlOTlNsZ3RNUzFVUlZndFRpMDJPU0lnZEhKaGJuTm1iM0p0UFNKMGNtRnVjMnhoZEdVb05UY3lOQ3d3S1NJdlBqeDFjMlVnWkdGMFlTMWpQU0kyUkNJZ2VHeHBibXM2YUhKbFpqMGlJMDFLV0MweExWUkZXQzFPTFRaRUlpQjBjbUZ1YzJadmNtMDlJblJ5WVc1emJHRjBaU2cyTURBeUxEQXBJaTgrUEhWelpTQmtZWFJoTFdNOUlqWXhJaUI0YkdsdWF6cG9jbVZtUFNJalRVcFlMVEV0VkVWWUxVNHROakVpSUhSeVlXNXpabTl5YlQwaWRISmhibk5zWVhSbEtEWTRNelVzTUNraUx6NDhkWE5sSUdSaGRHRXRZejBpTmpjaUlIaHNhVzVyT21oeVpXWTlJaU5OU2xndE1TMVVSVmd0VGkwMk55SWdkSEpoYm5ObWIzSnRQU0owY21GdWMyeGhkR1VvTnpNek5Td3dLU0l2UGp4MWMyVWdaR0YwWVMxalBTSTJOU0lnZUd4cGJtczZhSEpsWmowaUkwMUtXQzB4TFZSRldDMU9MVFkxSWlCMGNtRnVjMlp2Y20wOUluUnlZVzV6YkdGMFpTZzNPRE0xTERBcElpOCtQSFZ6WlNCa1lYUmhMV005SWtFd0lpQjRiR2x1YXpwb2NtVm1QU0lqVFVwWUxURXRWRVZZTFU0dFFUQWlJSFJ5WVc1elptOXliVDBpZEhKaGJuTnNZWFJsS0RneU56a3NNQ2tpTHo0OEwyYytQR2NnWkdGMFlTMXRiV3d0Ym05a1pUMGliV2tpSUhSeVlXNXpabTl5YlQwaWRISmhibk5zWVhSbEtEZzFNamtzTUNraVBqeDFjMlVnWkdGMFlTMWpQU0l4UkRRMk5TSWdlR3hwYm1zNmFISmxaajBpSTAxS1dDMHhMVlJGV0MxSkxURkVORFkxSWk4K1BDOW5Qand2Wno0OGNtVmpkQ0IzYVdSMGFEMGlNVEl3TVRraUlHaGxhV2RvZEQwaU5qQWlJSGc5SWpFeU1DSWdlVDBpTWpJd0lpOCtQQzluUGp3dlp6NDhMMmMrUEM5emRtYysiLAoJIlJlYWxWaWV3U2l6ZUpzb24iIDogIntcImhlaWdodFwiOjgwMy41NzEzOTU4NzQwMjM0LFwid2lkdGhcIjo3MDcxLjQyODgzMzAwNzgxMjV9Igp9Cg=="/>
    </extobj>
    <extobj name="2384804F-3998-4D57-9195-F3826E402611-2">
      <extobjdata type="2384804F-3998-4D57-9195-F3826E402611" data="ewoJIkltZ1NldHRpbmdKc29uIiA6ICJ7XCJoZWlnaHRcIjo1Mi42Nzg1NzE0Mjg1NzE0MixcIndpZHRoXCI6MTQxLjA3MTQyODU3MTQyODU2fSIsCgkiTGF0ZXgiIDogImNkZih4KT1cXHN1bVxcbGltaXRzX3trPTB9XntMLTF9cChyX2spIiwKCSJMYXRleEltZ0Jhc2U2NCIgOiAiUEhOMlp5QjRiV3h1Y3owaWFIUjBjRG92TDNkM2R5NTNNeTV2Y21jdk1qQXdNQzl6ZG1jaUlIZHBaSFJvUFNJeE9DNHdOVFpsZUNJZ2FHVnBaMmgwUFNJMkxqYzROR1Y0SWlCeWIyeGxQU0pwYldjaUlHWnZZM1Z6WVdKc1pUMGlabUZzYzJVaUlIWnBaWGRDYjNnOUlqQWdMVEUzTXpNZ056azRNQzQySURJNU9UZ3VOeUlnZUcxc2JuTTZlR3hwYm1zOUltaDBkSEE2THk5M2QzY3Vkek11YjNKbkx6RTVPVGt2ZUd4cGJtc2lJR0Z5YVdFdGFHbGtaR1Z1UFNKMGNuVmxJaUJ6ZEhsc1pUMGlkbVZ5ZEdsallXd3RZV3hwWjI0NklDMHlMamcyTkdWNE95QnRZWGd0ZDJsa2RHZzZJRGs0SlRzaVBqeGtaV1p6UGp4d1lYUm9JR2xrUFNKTlNsZ3RO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O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A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B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F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w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k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UX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Aw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k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OQzFVUlZndFRpMHlNakV5SWlCa1BTSk5PRFFnTWpNM1ZEZzBJREkxTUZRNU9DQXlOekJJTmpjNVVUWTVOQ0F5TmpJZ05qazBJREkxTUZRMk56a2dNak13U0RrNFVUZzBJREl6TnlBNE5DQXlOVEJhSWk4K1BIQmhkR2dnYVdROUlrMUtXQzAw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UX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UQWlJSGhzYVc1ck9taHlaV1k5SWlOTlNsZ3ROQzFVUlZndFNTMHhSRFExTUNJdlBqd3ZaejQ4WnlCa1lYUmhMVzF0YkMxdWIyUmxQU0p0YVNJZ2RISmhibk5tYjNKdFBTSjBjbUZ1YzJ4aGRHVW9ORE16TERBcElqNDhkWE5sSUdSaGRHRXRZejBpTVVRME5URWlJSGhzYVc1ck9taHlaV1k5SWlOTlNsZ3ROQzFVUlZndFNTMHhSRFExTVNJdlBqd3ZaejQ4WnlCa1lYUmhMVzF0YkMxdWIyUmxQU0p0YVNJZ2RISmhibk5tYjNKdFBTSjBjbUZ1YzJ4aGRHVW9PVFV6TERBcElqNDhkWE5sSUdSaGRHRXRZejBpTVVRME5UTWlJSGhzYVc1ck9taHlaV1k5SWlOTlNsZ3ROQzFVUlZndFNTMHhSRFExTXlJdlBqd3ZaejQ4WnlCa1lYUmhMVzF0YkMxdWIyUmxQU0p0YnlJZ2RISmhibk5tYjNKdFBTSjBjbUZ1YzJ4aGRHVW9NVFV3TXl3d0tTSStQSFZ6WlNCa1lYUmhMV005SWpJNElpQjRiR2x1YXpwb2NtVm1QU0lqVFVwWUxUUXRWRVZZTFU0dE1qZ2lMejQ4TDJjK1BHY2daR0YwWVMxdGJXd3RibTlrWlQwaWJXa2lJSFJ5WVc1elptOXliVDBpZEhKaGJuTnNZWFJsS0RFNE9USXNNQ2tpUGp4MWMyVWdaR0YwWVMxalBTSXhSRFEyTlNJZ2VHeHBibXM2YUhKbFpqMGlJMDFLV0MwMExWUkZXQzFKTFRGRU5EWTFJaTgrUEM5blBqeG5JR1JoZEdFdGJXMXNMVzV2WkdVOUltMXZJaUIwY21GdWMyWnZjbTA5SW5SeVlXNXpiR0YwWlNneU5EWTBMREFwSWo0OGRYTmxJR1JoZEdFdFl6MGlNamtpSUhoc2FXNXJPbWh5WldZOUlpTk5TbGd0TkMxVVJWZ3RUaTB5T1NJdlBqd3ZaejQ4WnlCa1lYUmhMVzF0YkMxdWIyUmxQU0p0YnlJZ2RISmhibk5tYjNKdFBTSjBjbUZ1YzJ4aGRHVW9NekV6TUM0NExEQXBJajQ4ZFhObElHUmhkR0V0WXowaU0wUWlJSGhzYVc1ck9taHlaV1k5SWlOTlNsZ3ROQzFVUlZndFRpMHpSQ0l2UGp3dlp6NDhaeUJrWVhSaExXMXRiQzF1YjJSbFBTSnRkVzVrWlhKdmRtVnlJaUIwY21GdWMyWnZjbTA5SW5SeVlXNXpiR0YwWlNnME1UZzJMallzTUNraVBqeG5JR1JoZEdFdGJXMXNMVzV2WkdVOUltMXZJajQ4ZFhObElHUmhkR0V0WXowaU1qSXhNU0lnZUd4cGJtczZhSEpsWmowaUkwMUtXQzAwTFZSRldDMU1UeTB5TWpFeElpOCtQQzluUGp4bklHUmhkR0V0Ylcxc0xXNXZaR1U5SWxSbFdFRjBiMjBpSUhSeVlXNXpabTl5YlQwaWRISmhibk5zWVhSbEtEZzJMQzB4TVRBM0xqY3BJSE5qWVd4bEtEQXVOekEzS1NJZ1pHRjBZUzF0YW5ndGRHVjRZMnhoYzNNOUlrOVNSQ0krUEdjZ1pHRjBZUzF0Yld3dGJtOWtaVDBpYldraVBqeDFjMlVnWkdGMFlTMWpQU0l4UkRRMU9DSWdlR3hwYm1zNmFISmxaajBpSTAxS1dDMDBMVlJGV0MxSkxURkVORFU0SWk4K1BDOW5QanhuSUdSaGRHRXRiVzFzTFc1dlpHVTlJbTF2SWlCMGNtRnVjMlp2Y20wOUluUnlZVzV6YkdGMFpTZzFNakVzTUNraVBqeDFjMlVnWkdGMFlTMWpQU0l6UkNJZ2VHeHBibXM2YUhKbFpqMGlJMDFLV0MwMExWUkZXQzFPTFRORUlpOCtQQzluUGp4bklHUmhkR0V0Ylcxc0xXNXZaR1U5SW0xdUlpQjBjbUZ1YzJadmNtMDlJblJ5WVc1emJHRjBaU2d4TWprNUxEQXBJajQ4ZFhObElHUmhkR0V0WXowaU16QWlJSGhzYVc1ck9taHlaV1k5SWlOTlNsZ3ROQzFVUlZndFRpMHpNQ0l2UGp3dlp6NDhMMmMrUEdjZ1pHRjBZUzF0Yld3dGJtOWtaVDBpVkdWWVFYUnZiU0lnZEhKaGJuTm1iM0p0UFNKMGNtRnVjMnhoZEdVb01qa3VOQ3d4TVRVd0tTQnpZMkZzWlNnd0xqY3dOeWtpSUdSaGRHRXRiV3A0TFhSbGVHTnNZWE56UFNKUFVrUWlQanhuSUdSaGRHRXRiVzFzTFc1dlpHVTlJbTFwSWo0OGRYTmxJR1JoZEdFdFl6MGlNVVEwTTBZaUlIaHNhVzVyT21oeVpXWTlJaU5OU2xndE5DMVVSVmd0U1MweFJEUXpSaUl2UGp3dlp6NDhaeUJrWVhSaExXMXRiQzF1YjJSbFBTSnRieUlnZEhKaGJuTm1iM0p0UFNKMGNtRnVjMnhoZEdVb05qZ3hMREFwSWo0OGRYTmxJR1JoZEdFdFl6MGlNakl4TWlJZ2VHeHBibXM2YUhKbFpqMGlJMDFLV0MwMExWUkZXQzFPTFRJeU1USWlMejQ4TDJjK1BHY2daR0YwWVMxdGJXd3RibTlrWlQwaWJXNGlJSFJ5WVc1elptOXliVDBpZEhKaGJuTnNZWFJsS0RFME5Ua3NNQ2tpUGp4MWMyVWdaR0YwWVMxalBTSXpNU0lnZUd4cGJtczZhSEpsWmowaUkwMUtXQzAwTFZSRldDMU9MVE14SWk4K1BDOW5Qand2Wno0OEwyYytQR2NnWkdGMFlTMXRiV3d0Ym05a1pUMGliV2tpSUhSeVlXNXpabTl5YlQwaWRISmhibk5zWVhSbEtEVTNPVGN1TWl3d0tTSStQSFZ6WlNCa1lYUmhMV005SWpGRU5EVkVJaUI0YkdsdWF6cG9jbVZtUFNJalRVcFlMVFF0VkVWWUxVa3RNVVEwTlVRaUx6NDhMMmMrUEdjZ1pHRjBZUzF0Yld3dGJtOWtaVDBpYlc4aUlIUnlZVzV6Wm05eWJUMGlkSEpoYm5Oc1lYUmxLRFl6TURBdU1pd3dLU0krUEhWelpTQmtZWFJoTFdNOUlqSTRJaUI0YkdsdWF6cG9jbVZtUFNJalRVcFlMVFF0VkVWWUxVNHRNamdpTHo0OEwyYytQR2NnWkdGMFlTMXRiV3d0Ym05a1pUMGliWE4xWWlJZ2RISmhibk5tYjNKdFBTSjBjbUZ1YzJ4aGRHVW9Oalk0T1M0eUxEQXBJajQ4WnlCa1lYUmhMVzF0YkMxdWIyUmxQU0p0YVNJK1BIVnpaU0JrWVhSaExXTTlJakZFTkRWR0lpQjRiR2x1YXpwb2NtVm1QU0lqVFVwWUxUUXRWRVZZTFVrdE1VUTBOVVlpTHo0OEwyYytQR2NnWkdGMFlTMXRiV3d0Ym05a1pUMGliV2tpSUhSeVlXNXpabTl5YlQwaWRISmhibk5zWVhSbEtEUTROQ3d0TVRVd0tTQnpZMkZzWlNnd0xqY3dOeWtpUGp4MWMyVWdaR0YwWVMxalBTSXhSRFExT0NJZ2VHeHBibXM2YUhKbFpqMGlJMDFLV0MwMExWUkZXQzFKTFRGRU5EVTRJaTgrUEM5blBqd3ZaejQ4WnlCa1lYUmhMVzF0YkMxdWIyUmxQU0p0YnlJZ2RISmhibk5tYjNKdFBTSjBjbUZ1YzJ4aGRHVW9OelU1TVM0MkxEQXBJajQ4ZFhObElHUmhkR0V0WXowaU1qa2lJSGhzYVc1ck9taHlaV1k5SWlOTlNsZ3ROQzFVUlZndFRpMHlPU0l2UGp3dlp6NDhMMmMrUEM5blBqd3ZjM1puUGc9PSIsCgkiUmVhbFZpZXdTaXplSnNvbiIgOiAie1wiaGVpZ2h0XCI6MTA1My41NzEzOTU4NzQwMjM0LFwid2lkdGhcIjoyODIxLjQyODUyNzgzMjAzMTJ9Igp9Cg=="/>
    </extobj>
    <extobj name="2384804F-3998-4D57-9195-F3826E402611-3">
      <extobjdata type="2384804F-3998-4D57-9195-F3826E402611" data="ewoJIkltZ1NldHRpbmdKc29uIiA6ICJ7XCJoZWlnaHRcIjoxNy44NTcxNDI4NTcxNDI4NTQsXCJ3aWR0aFwiOjI0My43NDk5OTk5OTk5OTk5N30iLAoJIkxhdGV4IiA6ICJUKHgpPXJvdW5kWyhMLTEpXFx0aW1lcyBjZGYoeCldIiwKCSJMYXRleEltZ0Jhc2U2NCIgOiAiUEhOMlp5QjRiV3h1Y3owaWFIUjBjRG92TDNkM2R5NTNNeTV2Y21jdk1qQXdNQzl6ZG1jaUlIZHBaSFJvUFNJek1TNHlPRFpsZUNJZ2FHVnBaMmgwUFNJeUxqSTJNbVY0SWlCeWIyeGxQU0pwYldjaUlHWnZZM1Z6WVdKc1pUMGlabUZzYzJVaUlIWnBaWGRDYjNnOUlqQWdMVGMxTUNBeE16Z3lPQzQwSURFd01EQWlJSGh0Ykc1ek9uaHNhVzVyUFNKb2RIUndPaTh2ZDNkM0xuY3pMbTl5Wnk4eE9UazVMM2hzYVc1cklpQmhjbWxoTFdocFpHUmxiajBpZEhKMVpTSWdjM1I1YkdVOUluWmxjblJwWTJGc0xXRnNhV2R1T2lBdE1DNDFOalpsZURzZ2JXRjRMWGRwWkhSb09pQTVPQ1U3SWo0OFpHVm1jejQ4Y0dGMGFDQnBaRDBpVFVwWUxUSTRMVlJGV0MxSkxURkVORFEzSWlCa1BTSk5OREFnTkRNM1VUSXhJRFF6TnlBeU1TQTBORFZSTWpFZ05EVXdJRE0zSURVd01WUTNNU0EyTURKTU9EZ2dOalV4VVRreklEWTJPU0F4TURFZ05qYzNTRFUyT1VnMk5UbFJOamt4SURZM055QTJPVGNnTmpjMlZEY3dOQ0EyTmpkUk56QTBJRFkyTVNBMk9EY2dOVFV6VkRZMk9DQTBORFJSTmpZNElEUXpOeUEyTkRrZ05ETTNVVFkwTUNBME16Y2dOak0zSURRek4xUTJNekVnTkRReVREWXlPU0EwTkRWUk5qSTVJRFExTVNBMk16VWdORGt3VkRZME1TQTFOVEZSTmpReElEVTROaUEyTWpnZ05qQTBWRFUzTXlBMk1qbFJOVFk0SURZek1DQTFNVFVnTmpNeFVUUTJPU0EyTXpFZ05EVTNJRFl6TUZRME16a2dOakl5VVRRek9DQTJNakVnTXpZNElETTBNMVF5T1RnZ05qQlJNams0SURRNElETTROaUEwTmxFME1UZ2dORFlnTkRJM0lEUTFWRFF6TmlBek5sRTBNellnTXpFZ05ETXpJREl5VVRReU9TQTBJRFF5TkNBeFREUXlNaUF3VVRReE9TQXdJRFF4TlNBd1VUUXhNQ0F3SURNMk15QXhWREl5T0NBeVVUazVJRElnTmpRZ01FZzBPVkUwTXlBMklEUXpJRGxVTkRVZ01qZFJORGtnTkRBZ05UVWdORFpJT0ROSU9UUlJNVGMwSURRMklERTRPU0ExTlZFeE9UQWdOVFlnTVRreElEVTJVVEU1TmlBMU9TQXlNREVnTnpaVU1qUXhJREl6TTFFeU5UZ2dNekF4SURJMk9TQXpORFJSTXpNNUlEWXhPU0F6TXprZ05qSTFVVE16T1NBMk16QWdNekV3SURZek1FZ3lOemxSTWpFeUlEWXpNQ0F4T1RFZ05qSTBVVEUwTmlBMk1UUWdNVEl4SURVNE0xUTJOeUEwTmpkUk5qQWdORFExSURVM0lEUTBNVlEwTXlBME16ZElOREJhSWk4K1BIQmhkR2dnYVdROUlrMUtXQzB5T0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md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9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TR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k0TFZSRldDMUpMVEZFTkRWRElpQmtQU0pOTWpBeElDMHhNVkV4TWpZZ0xURXhJRGd3SURNNFZETTBJREUxTmxFek5DQXlNakVnTmpRZ01qYzVWREUwTmlBek9EQlJNakl5SURRME1TQXpNREVnTkRReFVUTXpNeUEwTkRFZ016UXhJRFEwTUZFek5UUWdORE0zSURNMk55QTBNek5VTkRBeUlEUXhOMVEwTXpnZ016ZzNWRFEyTkNBek16aFVORGMySURJMk9GRTBOellnTVRZeElETTVNQ0EzTlZReU1ERWdMVEV4V2sweE1qRWdNVEl3VVRFeU1TQTNNQ0F4TkRjZ05EaFVNakEySURJMlVUSTFNQ0F5TmlBeU9Ea2dOVGhVTXpVeElERTBNbEV6TmpBZ01UWXpJRE0zTkNBeU1UWlVNemc0SURNd09GRXpPRGdnTXpVeUlETTNNQ0F6TnpWUk16UTJJRFF3TlNBek1EWWdOREExVVRJME15QTBNRFVnTVRrMUlETTBOMUV4TlRnZ016QXpJREUwTUNBeU16QlVNVEl4SURFeU1Gb2lMejQ4Y0dGMGFDQnBaRDBpVFVwWUxUSTRMVlJGV0MxSkxURkVORFl5SWlCa1BTSk5NakVnTWpnM1VUSXhJREk1TlNBek1DQXpNVGhVTlRVZ016Y3dWRGs1SURReU1GUXhOVGdnTkRReVVUSXdOQ0EwTkRJZ01qSTNJRFF4TjFReU5UQWdNelU0VVRJMU1DQXpOREFnTWpFMklESTBObFF4T0RJZ01UQTFVVEU0TWlBMk1pQXhPVFlnTkRWVU1qTTRJREkzVkRJNU1TQTBORlF6TWpnZ056aE1Nek01SURrMVVUTTBNU0E1T1NBek56Y2dNalEzVVRRd055QXpOamNnTkRFeklETTROMVEwTWpjZ05ERTJVVFEwTkNBME16RWdORFl6SURRek1WRTBPREFnTkRNeElEUTRPQ0EwTWpGVU5EazJJRFF3TWt3ME1qQWdPRFJSTkRFNUlEYzVJRFF4T1NBMk9GRTBNVGtnTkRNZ05ESTJJRE0xVkRRME55QXlObEUwTmprZ01qa2dORGd5SURVM1ZEVXhNaUF4TkRWUk5URTBJREUxTXlBMU16SWdNVFV6VVRVMU1TQXhOVE1nTlRVeElERTBORkUxTlRBZ01UTTVJRFUwT1NBeE16QlVOVFF3SURrNFZEVXlNeUExTlZRME9UZ2dNVGRVTkRZeUlDMDRVVFExTkNBdE1UQWdORE00SUMweE1GRXpOeklnTFRFd0lETTBOeUEwTmxFek5EVWdORFVnTXpNMklETTJWRE14T0NBeU1WUXlPVFlnTmxReU5qY2dMVFpVTWpNeklDMHhNVkV4T0RrZ0xURXhJREUxTlNBM1VURXdNeUF6T0NBeE1ETWdNVEV6VVRFd015QXhOekFnTVRNNElESTJNbFF4TnpNZ016YzVVVEUzTXlBek9EQWdNVGN6SURNNE1WRXhOek1nTXprd0lERTNNeUF6T1ROVU1UWTVJRFF3TUZReE5UZ2dOREEwU0RFMU5GRXhNekVnTkRBMElERXhNaUF6T0RWVU9ESWdNelEwVkRZMUlETXdNbFExTnlBeU9EQlJOVFVnTWpjNElEUXhJREkzT0VneU4xRXlNU0F5T0RRZ01qRWdNamczV2lJdlBqeHdZWFJvSUdsa1BTSk5TbGd0TWpn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lP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md0VkVWWUxVNHROVUlpSUdROUlrMHhNVGdnTFRJMU1GWTNOVEJJTWpVMVZqY3hNRWd4TlRoV0xUSXhNRWd5TlRWV0xUSTFNRWd4TVRoYUlpOCtQSEJoZEdnZ2FXUTlJazFLV0MweU9D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pndFZFVllMVTR0TWpJeE1pSWdaRDBpVFRnMElESXpOMVE0TkNBeU5UQlVPVGdnTWpjd1NEWTNPVkUyT1RRZ01qWXlJRFk1TkNBeU5UQlVOamM1SURJek1FZzVPRkU0TkNBeU16Y2dPRFFnTWpVd1dpSXZQanh3WVhSb0lHbGtQU0pOU2xndE1qZ3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WpndFZFVllMVTR0UkRjaUlHUTlJazAyTXpBZ01qbFJOak13SURrZ05qQTVJRGxSTmpBMElEa2dOVGczSURJMVZEUTVNeUF4TVRoTU16ZzVJREl5TWt3eU9EUWdNVEUzVVRFM09DQXhNeUF4TnpVZ01URlJNVGN4SURrZ01UWTRJRGxSTVRZd0lEa2dNVFUwSURFMVZERTBOeUF5T1ZFeE5EY2dNellnTVRZeElEVXhWREkxTlNBeE5EWk1NelU1SURJMU1Fd3lOVFVnTXpVMFVURTNOQ0EwTXpVZ01UWXhJRFEwT1ZReE5EY2dORGN4VVRFME55QTBPREFnTVRVeklEUTROVlF4TmpnZ05Ea3dVVEUzTXlBME9UQWdNVGMxSURRNE9WRXhOemdnTkRnM0lESTROQ0F6T0ROTU16ZzVJREkzT0V3ME9UTWdNemd5VVRVM01DQTBOVGtnTlRnM0lEUTNOVlEyTURrZ05Ea3hVVFl6TUNBME9URWdOak13SURRM01WRTJNekFnTkRZMElEWXlNQ0EwTlROVU5USXlJRE0xTlV3ME1UZ2dNalV3VERVeU1pQXhORFZSTmpBMklEWXhJRFl4T0NBME9GUTJNekFnTWpsYUlpOCtQSEJoZEdnZ2FXUTlJazFLV0MweU9D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qZ3RWRVZZTFVrdE1VUTBOVE1pSUdROUlrMHhNVGdnTFRFMk1sRXhNakFnTFRFMk1pQXhNalFnTFRFMk5GUXhNelVnTFRFMk4xUXhORGNnTFRFMk9GRXhOakFnTFRFMk9DQXhOekVnTFRFMU5WUXhPRGNnTFRFeU5sRXhPVGNnTFRrNUlESXlNU0F5TjFReU5qY2dNalkzVkRJNE9TQXpPREpXTXpnMVNESTBNbEV4T1RVZ016ZzFJREU1TWlBek9EZFJNVGc0SURNNU1DQXhPRGdnTXprM1RERTVOU0EwTWpWUk1UazNJRFF6TUNBeU1ETWdORE13VkRJMU1DQTBNekZSTWprNElEUXpNU0F5T1RnZ05ETXlVVEk1T0NBME16UWdNekEzSURRNE1sUXpNVGtnTlRRd1VUTTFOaUEzTURVZ05EWTFJRGN3TlZFMU1ESWdOekF6SURVeU5pQTJPRE5VTlRVd0lEWXpNRkUxTlRBZ05UazBJRFV5T1NBMU56aFVORGczSURVMk1WRTBORE1nTlRZeElEUTBNeUEyTUROUk5EUXpJRFl5TWlBME5UUWdOak0yVkRRM09DQTJOVGRNTkRnM0lEWTJNbEUwTnpFZ05qWTRJRFExTnlBMk5qaFJORFExSURZMk9DQTBNelFnTmpVNFZEUXhPU0EyTXpCUk5ERXlJRFl3TVNBME1ETWdOVFV5VkRNNE55QTBOamxVTXpnd0lEUXpNMUV6T0RBZ05ETXhJRFF6TlNBME16RlJORGd3SURRek1TQTBPRGNnTkRNd1ZEUTVPQ0EwTWpSUk5EazVJRFF5TUNBME9UWWdOREEzVkRRNU1TQXpPVEZSTkRnNUlETTROaUEwT0RJZ016ZzJWRFF5T0NBek9EVklNemN5VERNME9TQXlOak5STXpBeElERTFJREk0TWlBdE5EZFJNalUxSUMweE16SWdNakV5SUMweE56TlJNVGMxSUMweU1EVWdNVE01SUMweU1EVlJNVEEzSUMweU1EVWdPREVnTFRFNE5sUTFOU0F0TVRNeVVUVTFJQzA1TlNBM05pQXROemhVTVRFNElDMDJNVkV4TmpJZ0xUWXhJREUyTWlBdE1UQXpVVEUyTWlBdE1USXlJREUxTVNBdE1UTTJWREV5TnlBdE1UVTNUREV4T0NBdE1UWXlXaUl2UGp4d1lYUm9JR2xrUFNKTlNsZ3RNamd0VkVWWUxVNHROVVFpSUdROUlrMHlNaUEzTVRCV056VXdTREUxT1ZZdE1qVXdTREl5VmkweU1UQklNVEU1VmpjeE1FZ3lNbG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TNJaUI0YkdsdWF6cG9jbVZtUFNJalRVcFlMVEk0TFZSRldDMUpMVEZFTkRRM0lpOCtQQzluUGp4bklHUmhkR0V0Ylcxc0xXNXZaR1U5SW0xdklpQjBjbUZ1YzJadmNtMDlJblJ5WVc1emJHRjBaU2czTURRc01Da2lQangxYzJVZ1pHRjBZUzFqUFNJeU9DSWdlR3hwYm1zNmFISmxaajBpSTAxS1dDMHlPQzFVUlZndFRpMHlPQ0l2UGp3dlp6NDhaeUJrWVhSaExXMXRiQzF1YjJSbFBTSnRhU0lnZEhKaGJuTm1iM0p0UFNKMGNtRnVjMnhoZEdVb01UQTVNeXd3S1NJK1BIVnpaU0JrWVhSaExXTTlJakZFTkRZMUlpQjRiR2x1YXpwb2NtVm1QU0lqVFVwWUxUSTRMVlJGV0MxSkxURkVORFkxSWk4K1BDOW5QanhuSUdSaGRHRXRiVzFzTFc1dlpHVTlJbTF2SWlCMGNtRnVjMlp2Y20wOUluUnlZVzV6YkdGMFpTZ3hOalkxTERBcElqNDhkWE5sSUdSaGRHRXRZejBpTWpraUlIaHNhVzVyT21oeVpXWTlJaU5OU2xndE1qZ3RWRVZZTFU0dE1qa2lMejQ4TDJjK1BHY2daR0YwWVMxdGJXd3RibTlrWlQwaWJXOGlJSFJ5WVc1elptOXliVDBpZEhKaGJuTnNZWFJsS0RJek16RXVPQ3d3S1NJK1BIVnpaU0JrWVhSaExXTTlJak5FSWlCNGJHbHVhenBvY21WbVBTSWpUVXBZTFRJNExWUkZXQzFPTFRORUlpOCtQQzluUGp4bklHUmhkR0V0Ylcxc0xXNXZaR1U5SW0xcElpQjBjbUZ1YzJadmNtMDlJblJ5WVc1emJHRjBaU2d6TXpnM0xqWXNNQ2tpUGp4MWMyVWdaR0YwWVMxalBTSXhSRFExUmlJZ2VHeHBibXM2YUhKbFpqMGlJMDFLV0MweU9DMVVSVmd0U1MweFJEUTFSaUl2UGp3dlp6NDhaeUJrWVhSaExXMXRiQzF1YjJSbFBTSnRhU0lnZEhKaGJuTm1iM0p0UFNKMGNtRnVjMnhoZEdVb016Z3pPQzQyTERBcElqNDhkWE5sSUdSaGRHRXRZejBpTVVRME5VTWlJSGhzYVc1ck9taHlaV1k5SWlOTlNsZ3RNamd0VkVWWUxVa3RNVVEwTlVNaUx6NDhMMmMrUEdjZ1pHRjBZUzF0Yld3dGJtOWtaVDBpYldraUlIUnlZVzV6Wm05eWJUMGlkSEpoYm5Oc1lYUmxLRFF6TWpNdU5pd3dLU0krUEhWelpTQmtZWFJoTFdNOUlqRkVORFl5SWlCNGJHbHVhenBvY21WbVBTSWpUVXBZTFRJNExWUkZXQzFKTFRGRU5EWXlJaTgrUEM5blBqeG5JR1JoZEdFdGJXMXNMVzV2WkdVOUltMXBJaUIwY21GdWMyWnZjbTA5SW5SeVlXNXpiR0YwWlNnME9EazFMallzTUNraVBqeDFjMlVnWkdGMFlTMWpQU0l4UkRRMVFpSWdlR3hwYm1zNmFISmxaajBpSTAxS1dDMHlPQzFVUlZndFNTMHhSRFExUWlJdlBqd3ZaejQ4WnlCa1lYUmhMVzF0YkMxdWIyUmxQU0p0YVNJZ2RISmhibk5tYjNKdFBTSjBjbUZ1YzJ4aGRHVW9OVFE1TlM0MkxEQXBJajQ4ZFhObElHUmhkR0V0WXowaU1VUTBOVEVpSUhoc2FXNXJPbWh5WldZOUlpTk5TbGd0TWpndFZFVllMVWt0TVVRME5URWlMejQ4TDJjK1BHY2daR0YwWVMxdGJXd3RibTlrWlQwaWJXOGlJSFJ5WVc1elptOXliVDBpZEhKaGJuTnNZWFJsS0RZd01UVXVOaXd3S1NJK1BIVnpaU0JrWVhSaExXTTlJalZDSWlCNGJHbHVhenBvY21WbVBTSWpUVXBZTFRJNExWUkZXQzFPTFRWQ0lpOCtQQzluUGp4bklHUmhkR0V0Ylcxc0xXNXZaR1U5SW0xdklpQjBjbUZ1YzJadmNtMDlJblJ5WVc1emJHRjBaU2cyTWprekxqWXNNQ2tpUGp4MWMyVWdaR0YwWVMxalBTSXlPQ0lnZUd4cGJtczZhSEpsWmowaUkwMUtXQzB5T0MxVVJWZ3RUaTB5T0NJdlBqd3ZaejQ4WnlCa1lYUmhMVzF0YkMxdWIyUmxQU0p0YVNJZ2RISmhibk5tYjNKdFBTSjBjbUZ1YzJ4aGRHVW9Oalk0TWk0MkxEQXBJajQ4ZFhObElHUmhkR0V0WXowaU1VUTBNMFlpSUhoc2FXNXJPbWh5WldZOUlpTk5TbGd0TWpndFZFVllMVWt0TVVRME0wWWlMejQ4TDJjK1BHY2daR0YwWVMxdGJXd3RibTlrWlQwaWJXOGlJSFJ5WVc1elptOXliVDBpZEhKaGJuTnNZWFJsS0RjMU9EVXVPQ3d3S1NJK1BIVnpaU0JrWVhSaExXTTlJakl5TVRJaUlIaHNhVzVyT21oeVpXWTlJaU5OU2xndE1qZ3RWRVZZTFU0dE1qSXhNaUl2UGp3dlp6NDhaeUJrWVhSaExXMXRiQzF1YjJSbFBTSnRiaUlnZEhKaGJuTm1iM0p0UFNKMGNtRnVjMnhoZEdVb09EVTROaXd3S1NJK1BIVnpaU0JrWVhSaExXTTlJak14SWlCNGJHbHVhenBvY21WbVBTSWpUVXBZTFRJNExWUkZXQzFPTFRNeElpOCtQQzluUGp4bklHUmhkR0V0Ylcxc0xXNXZaR1U5SW0xdklpQjBjbUZ1YzJadmNtMDlJblJ5WVc1emJHRjBaU2c1TURnMkxEQXBJajQ4ZFhObElHUmhkR0V0WXowaU1qa2lJSGhzYVc1ck9taHlaV1k5SWlOTlNsZ3RNamd0VkVWWUxVNHRNamtpTHo0OEwyYytQR2NnWkdGMFlTMXRiV3d0Ym05a1pUMGliVzhpSUhSeVlXNXpabTl5YlQwaWRISmhibk5zWVhSbEtEazJPVGN1TWl3d0tTSStQSFZ6WlNCa1lYUmhMV005SWtRM0lpQjRiR2x1YXpwb2NtVm1QU0lqVFVwWUxUSTRMVlJGV0MxT0xVUTNJaTgrUEM5blBqeG5JR1JoZEdFdGJXMXNMVzV2WkdVOUltMXBJaUIwY21GdWMyWnZjbTA5SW5SeVlXNXpiR0YwWlNneE1EWTVOeTQwTERBcElqNDhkWE5sSUdSaGRHRXRZejBpTVVRME5UQWlJSGhzYVc1ck9taHlaV1k5SWlOTlNsZ3RNamd0VkVWWUxVa3RNVVEwTlRBaUx6NDhMMmMrUEdjZ1pHRjBZUzF0Yld3dGJtOWtaVDBpYldraUlIUnlZVzV6Wm05eWJUMGlkSEpoYm5Oc1lYUmxLREV4TVRNd0xqUXNNQ2tpUGp4MWMyVWdaR0YwWVMxalBTSXhSRFExTVNJZ2VHeHBibXM2YUhKbFpqMGlJMDFLV0MweU9DMVVSVmd0U1MweFJEUTFNU0l2UGp3dlp6NDhaeUJrWVhSaExXMXRiQzF1YjJSbFBTSnRhU0lnZEhKaGJuTm1iM0p0UFNKMGNtRnVjMnhoZEdVb01URTJOVEF1TkN3d0tTSStQSFZ6WlNCa1lYUmhMV005SWpGRU5EVXpJaUI0YkdsdWF6cG9jbVZtUFNJalRVcFlMVEk0TFZSRldDMUpMVEZFTkRVeklpOCtQQzluUGp4bklHUmhkR0V0Ylcxc0xXNXZaR1U5SW0xdklpQjBjbUZ1YzJadmNtMDlJblJ5WVc1emJHRjBaU2d4TWpJd01DNDBMREFwSWo0OGRYTmxJR1JoZEdFdFl6MGlNamdpSUhoc2FXNXJPbWh5WldZOUlpTk5TbGd0TWpndFZFVllMVTR0TWpnaUx6NDhMMmMrUEdjZ1pHRjBZUzF0Yld3dGJtOWtaVDBpYldraUlIUnlZVzV6Wm05eWJUMGlkSEpoYm5Oc1lYUmxLREV5TlRnNUxqUXNNQ2tpUGp4MWMyVWdaR0YwWVMxalBTSXhSRFEyTlNJZ2VHeHBibXM2YUhKbFpqMGlJMDFLV0MweU9DMVVSVmd0U1MweFJEUTJOU0l2UGp3dlp6NDhaeUJrWVhSaExXMXRiQzF1YjJSbFBTSnRieUlnZEhKaGJuTm1iM0p0UFNKMGNtRnVjMnhoZEdVb01UTXhOakV1TkN3d0tTSStQSFZ6WlNCa1lYUmhMV005SWpJNUlpQjRiR2x1YXpwb2NtVm1QU0lqVFVwWUxUSTRMVlJGV0MxT0xUSTVJaTgrUEM5blBqeG5JR1JoZEdFdGJXMXNMVzV2WkdVOUltMXZJaUIwY21GdWMyWnZjbTA5SW5SeVlXNXpiR0YwWlNneE16VTFNQzQwTERBcElqNDhkWE5sSUdSaGRHRXRZejBpTlVRaUlIaHNhVzVyT21oeVpXWTlJaU5OU2xndE1qZ3RWRVZZTFU0dE5VUWlMejQ4TDJjK1BDOW5Qand2Wno0OEwzTjJaejQ9IiwKCSJSZWFsVmlld1NpemVKc29uIiA6ICJ7XCJoZWlnaHRcIjozNTcuMTQyODY4MDQxOTkyMixcIndpZHRoXCI6NDg3NX0iCn0K"/>
    </extobj>
    <extobj name="2384804F-3998-4D57-9195-F3826E402611-4">
      <extobjdata type="2384804F-3998-4D57-9195-F3826E402611" data="ewoJIkltZ1NldHRpbmdKc29uIiA6ICJ7XCJoZWlnaHRcIjoxNy44NTcxNDI4NTcxNDI4NTQsXCJ3aWR0aFwiOjEzNC44MjE0Mjg1NzE0Mjg1Nn0iLAoJIkxhdGV4IiA6ICJzID0gYyBcXHRpbWVzIGxvZygxK3IpIiwKCSJMYXRleEltZ0Jhc2U2NCIgOiAiUEhOMlp5QjRiV3h1Y3owaWFIUjBjRG92TDNkM2R5NTNNeTV2Y21jdk1qQXdNQzl6ZG1jaUlIZHBaSFJvUFNJeE55NHpOVEpsZUNJZ2FHVnBaMmgwUFNJeUxqSTJNbVY0SWlCeWIyeGxQU0pwYldjaUlHWnZZM1Z6WVdKc1pUMGlabUZzYzJVaUlIWnBaWGRDYjNnOUlqQWdMVGMxTUNBM05qWTVMalFnTVRBd01DSWdlRzFzYm5NNmVHeHBibXM5SW1oMGRIQTZMeTkzZDNjdWR6TXViM0puTHpFNU9Ua3ZlR3hwYm1zaUlHRnlhV0V0YUdsa1pHVnVQU0owY25WbElpQnpkSGxzWlQwaWRtVnlkR2xqWVd3dFlXeHBaMjQ2SUMwd0xqVTJObVY0T3lCdFlYZ3RkMmxrZEdnNklEazRKVHNpUGp4a1pXWnpQanh3WVhSb0lHbGtQU0pOU2xndE1qU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eU5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TB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lOQzFVUlZndFRpMUVOeUlnWkQwaVRUWXpNQ0F5T1ZFMk16QWdPU0EyTURrZ09WRTJNRFFnT1NBMU9EY2dNalZVTkRreklERXhPRXd6T0RrZ01qSXlUREk0TkNBeE1UZFJNVGM0SURFeklERTNOU0F4TVZFeE56RWdPU0F4TmpnZ09WRXhOakFnT1NBeE5UUWdNVFZVTVRRM0lESTVVVEUwTnlBek5pQXhOakVnTlRGVU1qVTFJREUwTmt3ek5Ua2dNalV3VERJMU5TQXpOVFJSTVRjMElEUXpOU0F4TmpFZ05EUTVWREUwTnlBME56RlJNVFEzSURRNE1DQXhOVE1nTkRnMVZERTJPQ0EwT1RCUk1UY3pJRFE1TUNBeE56VWdORGc1VVRFM09DQTBPRGNnTWpnMElETTRNMHd6T0RrZ01qYzRURFE1TXlBek9ESlJOVGN3SURRMU9TQTFPRGNnTkRjMVZEWXdPU0EwT1RGUk5qTXdJRFE1TVNBMk16QWdORGN4VVRZek1DQTBOalFnTmpJd0lEUTFNMVExTWpJZ016VTFURFF4T0NBeU5UQk1OVEl5SURFME5WRTJNRFlnTmpFZ05qRTRJRFE0VkRZek1DQXlPVm9pTHo0OGNHRjBhQ0JwWkQwaVRVcFlMVEkwTFZSRldDMUpMVEZFTkRVNUlpQmtQU0pOTVRFM0lEVTVVVEV4TnlBeU5pQXhORElnTWpaUk1UYzVJREkySURJd05TQXhNekZSTWpFeElERTFNU0F5TVRVZ01UVXlVVEl4TnlBeE5UTWdNakkxSURFMU0wZ3lNamxSTWpNNElERTFNeUF5TkRFZ01UVXpWREkwTmlBeE5URlVNalE0SURFME5GRXlORGNnTVRNNElESTBOU0F4TWpoVU1qTTBJRGt3VkRJeE5DQTBNMVF4T0RNZ05sUXhNemNnTFRFeFVURXdNU0F0TVRFZ056QWdNVEZVTXpnZ09EVlJNemdnT1RjZ016a2dNVEF5VERFd05DQXpOakJSTVRZM0lEWXhOU0F4TmpjZ05qSXpVVEUyTnlBMk1qWWdNVFkySURZeU9GUXhOaklnTmpNeVZERTFOeUEyTXpSVU1UUTVJRFl6TlZReE5ERWdOak0yVkRFek1pQTJNemRVTVRJeUlEWXpOMUV4TVRJZ05qTTNJREV3T1NBMk16ZFVNVEF4SURZek9GUTVOU0EyTkRGVU9UUWdOalEzVVRrMElEWTBPU0E1TmlBMk5qRlJNVEF4SURZNE1DQXhNRGNnTmpneVZERTNPU0EyT0RoUk1UazBJRFk0T1NBeU1UTWdOamt3VkRJME15QTJPVE5VTWpVMElEWTVORkV5TmpZZ05qazBJREkyTmlBMk9EWlJNalkySURZM05TQXhPVE1nTXpnMlZERXhPQ0E0TTFFeE1UZ2dPREVnTVRFNElEYzFWREV4TnlBMk5WWTFPVm9pTHo0OGNHRjBhQ0JwWkQwaVRVcFlMVEkwTFZSRldDMUpMVEZFTkRWRElpQmtQU0pOTWpBeElDMHhNVkV4TWpZZ0xURXhJRGd3SURNNFZETTBJREUxTmxFek5DQXlNakVnTmpRZ01qYzVWREUwTmlBek9EQlJNakl5SURRME1TQXpNREVnTkRReFVUTXpNeUEwTkRFZ016UXhJRFEwTUZFek5UUWdORE0zSURNMk55QTBNek5VTkRBeUlEUXhOMVEwTXpnZ016ZzNWRFEyTkNBek16aFVORGMySURJMk9GRTBOellnTVRZeElETTVNQ0EzTlZReU1ERWdMVEV4V2sweE1qRWdNVEl3VVRFeU1TQTNNQ0F4TkRjZ05EaFVNakEySURJMlVUSTFNQ0F5TmlBeU9Ea2dOVGhVTXpVeElERTBNbEV6TmpBZ01UWXpJRE0zTkNBeU1UWlVNemc0SURNd09GRXpPRGdnTXpVeUlETTNNQ0F6TnpWUk16UTJJRFF3TlNBek1EWWdOREExVVRJME15QTBNRFVnTVRrMUlETTBOMUV4TlRnZ016QXpJREUwTUNBeU16QlVNVEl4SURFeU1Gb2lMejQ4Y0dGMGFDQnBaRDBpVFVwWUxUSTBMVlJGV0MxSkxURkVORFUwSWlCa1BTSk5NekV4SURRelVUSTVOaUF6TUNBeU5qY2dNVFZVTWpBMklEQlJNVFF6SURBZ01UQTFJRFExVkRZMklERTJNRkUyTmlBeU5qVWdNVFF6SURNMU0xUXpNVFFnTkRReVVUTTJNU0EwTkRJZ05EQXhJRE01TkV3ME1EUWdNems0VVRRd05pQTBNREVnTkRBNUlEUXdORlEwTVRnZ05ERXlWRFF6TVNBME1UbFVORFEzSURReU1sRTBOakVnTkRJeUlEUTNNQ0EwTVROVU5EZ3dJRE01TkZFME9EQWdNemM1SURReU15QXhOVEpVTXpZeklDMDRNRkV6TkRVZ0xURXpOQ0F5T0RZZ0xURTJPVlF4TlRFZ0xUSXdOVkV4TUNBdE1qQTFJREV3SUMweE16ZFJNVEFnTFRFeE1TQXlPQ0F0T1RGVU56UWdMVGN4VVRnNUlDMDNNU0F4TURJZ0xUZ3dWREV4TmlBdE1URXhVVEV4TmlBdE1USXhJREV4TkNBdE1UTXdWREV3TnlBdE1UUTBWRGs1SUMweE5UUlVPVElnTFRFMk1rdzVNQ0F0TVRZMFNEa3hVVEV3TVNBdE1UWTNJREUxTVNBdE1UWTNVVEU0T1NBdE1UWTNJREl4TVNBdE1UVTFVVEl6TkNBdE1UUTBJREkxTkNBdE1USXlWREk0TWlBdE56VlJNamc0SUMwMU5pQXlPVGdnTFRFelVUTXhNU0F6TlNBek1URWdORE5hVFRNNE5DQXpNamhNTXpnd0lETXpPVkV6TnpjZ016VXdJRE0zTlNBek5UUlVNelk1SURNMk9GUXpOVGtnTXpneVZETTBOaUF6T1ROVU16STRJRFF3TWxRek1EWWdOREExVVRJMk1pQTBNRFVnTWpJeElETTFNbEV4T1RFZ016RXpJREUzTVNBeU16TlVNVFV4SURFeE4xRXhOVEVnTXpnZ01qRXpJRE00VVRJMk9TQXpPQ0F6TWpNZ01UQTRURE16TVNBeE1UaE1NemcwSURNeU9Gb2lMejQ4Y0dGMGFDQnBaRDBpVFVwWUxUST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5D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kMxVVJWZ3RUaTB5UWlJZ1pEMGlUVFUySURJek4xUTFOaUF5TlRCVU56QWdNamN3U0RNMk9WWTBNakJNTXpjd0lEVTNNRkV6T0RBZ05UZ3pJRE00T1NBMU9ETlJOREF5SURVNE15QTBNRGtnTlRZNFZqSTNNRWczTURkUk56SXlJREkyTWlBM01qSWdNalV3VkRjd055QXlNekJJTkRBNVZpMDJPRkUwTURFZ0xUZ3lJRE01TVNBdE9ESklNemc1U0RNNE4xRXpOelVnTFRneUlETTJPU0F0TmpoV01qTXdTRGN3VVRVMklESXpOeUExTmlBeU5UQmFJaTgrUEhCaGRHZ2dhV1E5SWsxS1dDMHlOQ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l3SWlCNGJHbHVhenBvY21WbVBTSWpUVXBZTFRJMExWUkZXQzFKTFRGRU5EWXdJaTgrUEM5blBqeG5JR1JoZEdFdGJXMXNMVzV2WkdVOUltMXZJaUIwY21GdWMyWnZjbTA5SW5SeVlXNXpiR0YwWlNnM05EWXVPQ3d3S1NJK1BIVnpaU0JrWVhSaExXTTlJak5FSWlCNGJHbHVhenBvY21WbVBTSWpUVXBZTFRJMExWUkZXQzFPTFRORUlpOCtQQzluUGp4bklHUmhkR0V0Ylcxc0xXNXZaR1U5SW0xcElpQjBjbUZ1YzJadmNtMDlJblJ5WVc1emJHRjBaU2d4T0RBeUxqWXNNQ2tpUGp4MWMyVWdaR0YwWVMxalBTSXhSRFExTUNJZ2VHeHBibXM2YUhKbFpqMGlJMDFLV0MweU5DMVVSVmd0U1MweFJEUTFNQ0l2UGp3dlp6NDhaeUJrWVhSaExXMXRiQzF1YjJSbFBTSnRieUlnZEhKaGJuTm1iM0p0UFNKMGNtRnVjMnhoZEdVb01qUTFOeTQ0TERBcElqNDhkWE5sSUdSaGRHRXRZejBpUkRjaUlIaHNhVzVyT21oeVpXWTlJaU5OU2xndE1qUXRWRVZZTFU0dFJEY2lMejQ4TDJjK1BHY2daR0YwWVMxdGJXd3RibTlrWlQwaWJXa2lJSFJ5WVc1elptOXliVDBpZEhKaGJuTnNZWFJsS0RNME5UZ3NNQ2tpUGp4MWMyVWdaR0YwWVMxalBTSXhSRFExT1NJZ2VHeHBibXM2YUhKbFpqMGlJMDFLV0MweU5DMVVSVmd0U1MweFJEUTFPU0l2UGp3dlp6NDhaeUJrWVhSaExXMXRiQzF1YjJSbFBTSnRhU0lnZEhKaGJuTm1iM0p0UFNKMGNtRnVjMnhoZEdVb016YzFOaXd3S1NJK1BIVnpaU0JrWVhSaExXTTlJakZFTkRWRElpQjRiR2x1YXpwb2NtVm1QU0lqVFVwWUxUSTBMVlJGV0MxSkxURkVORFZESWk4K1BDOW5QanhuSUdSaGRHRXRiVzFzTFc1dlpHVTlJbTFwSWlCMGNtRnVjMlp2Y20wOUluUnlZVzV6YkdGMFpTZzBNalF4TERBcElqNDhkWE5sSUdSaGRHRXRZejBpTVVRME5UUWlJSGhzYVc1ck9taHlaV1k5SWlOTlNsZ3RNalF0VkVWWUxVa3RNVVEwTlRRaUx6NDhMMmMrUEdjZ1pHRjBZUzF0Yld3dGJtOWtaVDBpYlc4aUlIUnlZVzV6Wm05eWJUMGlkSEpoYm5Oc1lYUmxLRFEzTVRnc01Da2lQangxYzJVZ1pHRjBZUzFqUFNJeU9DSWdlR3hwYm1zNmFISmxaajBpSTAxS1dDMHlOQzFVUlZndFRpMHlPQ0l2UGp3dlp6NDhaeUJrWVhSaExXMXRiQzF1YjJSbFBTSnRiaUlnZEhKaGJuTm1iM0p0UFNKMGNtRnVjMnhoZEdVb05URXdOeXd3S1NJK1BIVnpaU0JrWVhSaExXTTlJak14SWlCNGJHbHVhenBvY21WbVBTSWpUVXBZTFRJMExWUkZXQzFPTFRNeElpOCtQQzluUGp4bklHUmhkR0V0Ylcxc0xXNXZaR1U5SW0xdklpQjBjbUZ1YzJadmNtMDlJblJ5WVc1emJHRjBaU2cxT0RJNUxqSXNNQ2tpUGp4MWMyVWdaR0YwWVMxalBTSXlRaUlnZUd4cGJtczZhSEpsWmowaUkwMUtXQzB5TkMxVVJWZ3RUaTB5UWlJdlBqd3ZaejQ4WnlCa1lYUmhMVzF0YkMxdWIyUmxQU0p0YVNJZ2RISmhibk5tYjNKdFBTSjBjbUZ1YzJ4aGRHVW9Oamd5T1M0MExEQXBJajQ4ZFhObElHUmhkR0V0WXowaU1VUTBOVVlpSUhoc2FXNXJPbWh5WldZOUlpTk5TbGd0TWpRdFZFVllMVWt0TVVRME5VWWlMejQ4TDJjK1BHY2daR0YwWVMxdGJXd3RibTlrWlQwaWJXOGlJSFJ5WVc1elptOXliVDBpZEhKaGJuTnNZWFJsS0RjeU9EQXVOQ3d3S1NJK1BIVnpaU0JrWVhSaExXTTlJakk1SWlCNGJHbHVhenBvY21WbVBTSWpUVXBZTFRJMExWUkZXQzFPTFRJNUlpOCtQQzluUGp3dlp6NDhMMmMrUEM5emRtYysiLAoJIlJlYWxWaWV3U2l6ZUpzb24iIDogIntcImhlaWdodFwiOjM1Ny4xNDI4NjgwNDE5OTIyLFwid2lkdGhcIjoyNjk2LjQyODUyNzgzMjAzMTJ9Igp9Cg=="/>
    </extobj>
    <extobj name="2384804F-3998-4D57-9195-F3826E402611-5">
      <extobjdata type="2384804F-3998-4D57-9195-F3826E402611" data="ewoJIkltZ1NldHRpbmdKc29uIiA6ICJ7XCJoZWlnaHRcIjoxMy4zOTI4NTcxNDI4NTcxNDIsXCJ3aWR0aFwiOjEwMy41NzE0Mjg1NzE0Mjg1Nn0iLAoJIkxhdGV4IiA6ICJzID0gTCAtIDEgLSByIiwKCSJMYXRleEltZ0Jhc2U2NCIgOiAiUEhOMlp5QjRiV3h1Y3owaWFIUjBjRG92TDNkM2R5NTNNeTV2Y21jdk1qQXdNQzl6ZG1jaUlIZHBaSFJvUFNJeE15NHpNREpsZUNJZ2FHVnBaMmgwUFNJeExqY3pNV1Y0SWlCeWIyeGxQU0pwYldjaUlHWnZZM1Z6WVdKc1pUMGlabUZzYzJVaUlIWnBaWGRDYjNnOUlqQWdMVFk0TXlBMU9EYzVMalFnTnpZMUlpQjRiV3h1Y3pwNGJHbHVhejBpYUhSMGNEb3ZMM2QzZHk1M015NXZjbWN2TVRrNU9TOTRiR2x1YXlJZ1lYSnBZUzFvYVdSa1pXNDlJblJ5ZFdVaUlITjBlV3hsUFNKMlpYSjBhV05oYkMxaGJHbG5iam9nTFRBdU1UZzJaWGc3SUcxaGVDMTNhV1IwYURvZ09UZ2xPeUkrUEdSbFpuTStQSEJoZEdnZ2FXUTlJazFLV0MweE5p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F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WXRWRVZZTFVrdE1VUTBNMFlpSUdROUlrMHlNamdnTmpNM1VURTVOQ0EyTXpjZ01Ua3lJRFkwTVZFeE9URWdOalF6SURFNU1TQTJORGxSTVRreElEWTNNeUF5TURJZ05qZ3lVVEl3TkNBMk9ETWdNakUzSURZNE0xRXlOekVnTmpnd0lETTBOQ0EyT0RCUk5EZzFJRFk0TUNBMU1EWWdOamd6U0RVeE9GRTFNalFnTmpjM0lEVXlOQ0EyTnpSVU5USXlJRFkxTmxFMU1UY2dOalF4SURVeE15QTJNemRJTkRjMVVUUXdOaUEyTXpZZ016azBJRFl5T0ZFek9EY2dOakkwSURNNE1DQTJNREJVTXpFeklETXpObEV5T1RjZ01qY3hJREkzT1NBeE9UaFVNalV5SURnNFRESTBNeUExTWxFeU5ETWdORGdnTWpVeUlEUTRWRE14TVNBME5rZ3pNamhSTXpZd0lEUTJJRE0zT1NBME4xUTBNamdnTlRSVU5EYzRJRGN5VkRVeU1pQXhNRFpVTlRZMElERTJNVkUxT0RBZ01Ua3hJRFU1TkNBeU1qaFVOakV4SURJM01GRTJNVFlnTWpjeklEWXlPQ0F5TnpOSU5qUXhVVFkwTnlBeU5qUWdOalEzSURJMk1sUTJNamNnTWpBelZEVTRNeUE0TTFRMU5UY2dPVkUxTlRVZ05DQTFOVE1nTTFRMU16Y2dNRlEwT1RRZ0xURlJORGd6SUMweElEUXhPQ0F0TVZReU9UUWdNRWd4TVRaUk16SWdNQ0F6TWlBeE1GRXpNaUF4TnlBek5DQXlORkV6T1NBME15QTBOQ0EwTlZFME9DQTBOaUExT1NBME5rZzJOVkU1TWlBME5pQXhNalVnTkRsUk1UTTVJRFV5SURFME5DQTJNVkV4TkRjZ05qVWdNakUySURNek9WUXlPRFVnTmpJNFVUSTROU0EyTXpVZ01qSTRJRFl6TjFvaUx6NDhjR0YwYUNCcFpEMGlUVXBZTFRFMkxWUkZXQzFPTFRJeU1USWlJR1E5SWswNE5DQXlNemRVT0RRZ01qVXdWRGs0SURJM01FZzJOemxSTmprMElESTJNaUEyT1RRZ01qVXdWRFkzT1NBeU16QklPVGhST0RRZ01qTTNJRGcwSURJMU1Gb2lMejQ4Y0dGMGFDQnBaRDBpVFVwWUxURTJ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FMk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Zd0lpQjRiR2x1YXpwb2NtVm1QU0lqVFVwWUxURTJMVlJGV0MxSkxURkVORFl3SWk4K1BDOW5QanhuSUdSaGRHRXRiVzFzTFc1dlpHVTlJbTF2SWlCMGNtRnVjMlp2Y20wOUluUnlZVzV6YkdGMFpTZzNORFl1T0N3d0tTSStQSFZ6WlNCa1lYUmhMV005SWpORUlpQjRiR2x1YXpwb2NtVm1QU0lqVFVwWUxURTJMVlJGV0MxT0xUTkVJaTgrUEM5blBqeG5JR1JoZEdFdGJXMXNMVzV2WkdVOUltMXBJaUIwY21GdWMyWnZjbTA5SW5SeVlXNXpiR0YwWlNneE9EQXlMallzTUNraVBqeDFjMlVnWkdGMFlTMWpQU0l4UkRRelJpSWdlR3hwYm1zNmFISmxaajBpSTAxS1dDMHhOaTFVUlZndFNTMHhSRFF6UmlJdlBqd3ZaejQ4WnlCa1lYUmhMVzF0YkMxdWIyUmxQU0p0YnlJZ2RISmhibk5tYjNKdFBTSjBjbUZ1YzJ4aGRHVW9NamN3TlM0NExEQXBJajQ4ZFhObElHUmhkR0V0WXowaU1qSXhNaUlnZUd4cGJtczZhSEpsWmowaUkwMUtXQzB4TmkxVVJWZ3RUaTB5TWpFeUlpOCtQQzluUGp4bklHUmhkR0V0Ylcxc0xXNXZaR1U5SW0xdUlpQjBjbUZ1YzJadmNtMDlJblJ5WVc1emJHRjBaU2d6TnpBMkxEQXBJajQ4ZFhObElHUmhkR0V0WXowaU16RWlJSGhzYVc1ck9taHlaV1k5SWlOTlNsZ3RNVFl0VkVWWUxVNHRNekVpTHo0OEwyYytQR2NnWkdGMFlTMXRiV3d0Ym05a1pUMGliVzhpSUhSeVlXNXpabTl5YlQwaWRISmhibk5zWVhSbEtEUTBNamd1TWl3d0tTSStQSFZ6WlNCa1lYUmhMV005SWpJeU1USWlJSGhzYVc1ck9taHlaV1k5SWlOTlNsZ3RNVFl0VkVWWUxVNHRNakl4TWlJdlBqd3ZaejQ4WnlCa1lYUmhMVzF0YkMxdWIyUmxQU0p0YVNJZ2RISmhibk5tYjNKdFBTSjBjbUZ1YzJ4aGRHVW9OVFF5T0M0MExEQXBJajQ4ZFhObElHUmhkR0V0WXowaU1VUTBOVVlpSUhoc2FXNXJPbWh5WldZOUlpTk5TbGd0TVRZdFZFVllMVWt0TVVRME5VWWlMejQ4TDJjK1BDOW5Qand2Wno0OEwzTjJaejQ9IiwKCSJSZWFsVmlld1NpemVKc29uIiA6ICJ7XCJoZWlnaHRcIjoyNjksXCJ3aWR0aFwiOjIwNzF9Igp9Cg=="/>
    </extobj>
    <extobj name="2384804F-3998-4D57-9195-F3826E402611-6">
      <extobjdata type="2384804F-3998-4D57-9195-F3826E402611" data="ewoJIkltZ1NldHRpbmdKc29uIiA6ICJ7XCJoZWlnaHRcIjoxNC4yODU3MTQyODU3MTQyODUsXCJ3aWR0aFwiOjc2Ljc4NTcxNDI4NTcxNDI4fSIsCgkiTGF0ZXgiIDogInMgPSBjIFxcdGltZXMgcl5cXGdhbW1hIiwKCSJMYXRleEltZ0Jhc2U2NCIgOiAiUEhOMlp5QjRiV3h1Y3owaWFIUjBjRG92TDNkM2R5NTNNeTV2Y21jdk1qQXdNQzl6ZG1jaUlIZHBaSFJvUFNJNUxqbGxlQ0lnYUdWcFoyaDBQU0l4TGpneU5XVjRJaUJ5YjJ4bFBTSnBiV2NpSUdadlkzVnpZV0pzWlQwaVptRnNjMlVpSUhacFpYZENiM2c5SWpBZ0xUY3lOQzQ0SURRek56WWdPREEyTGpnaUlIaHRiRzV6T25oc2FXNXJQU0pvZEhSd09pOHZkM2QzTG5jekxtOXlaeTh4T1RrNUwzaHNhVzVySWlCaGNtbGhMV2hwWkdSbGJqMGlkSEoxWlNJZ2MzUjViR1U5SW5abGNuUnBZMkZzTFdGc2FXZHVPaUF0TUM0eE9EWmxlRHNnYldGNExYZHBaSFJvT2lBNU9DVTdJajQ4WkdWbWN6NDhjR0YwYUNCcFpEMGlUVXBZTFRFNE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VRn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9D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UZ3RWRVZZTFU0dFJEY2lJR1E5SWswMk16QWdNamxSTmpNd0lEa2dOakE1SURsUk5qQTBJRGtnTlRnM0lESTFWRFE1TXlBeE1UaE1Nemc1SURJeU1rd3lPRFFnTVRFM1VURTNPQ0F4TXlBeE56VWdNVEZSTVRjeElEa2dNVFk0SURsUk1UWXdJRGtnTVRVMElERTFWREUwTnlBeU9WRXhORGNnTXpZZ01UWXhJRFV4VkRJMU5TQXhORFpNTXpVNUlESTFNRXd5TlRVZ016VTBVVEUzTkNBME16VWdNVFl4SURRME9WUXhORGNnTkRjeFVURTBOeUEwT0RBZ01UVXpJRFE0TlZReE5qZ2dORGt3VVRFM015QTBPVEFnTVRjMUlEUTRPVkV4TnpnZ05EZzNJREk0TkNBek9ETk1Nemc1SURJM09FdzBPVE1nTXpneVVUVTNNQ0EwTlRrZ05UZzNJRFEzTlZRMk1Ea2dORGt4VVRZek1DQTBPVEVnTmpNd0lEUTNNVkUyTXpBZ05EWTBJRFl5TUNBME5UTlVOVEl5SURNMU5VdzBNVGdnTWpVd1REVXlNaUF4TkRWUk5qQTJJRFl4SURZeE9DQTBPRlEyTXpBZ01qbGFJaTgrUEhCaGRHZ2dhV1E5SWsxS1dDMHhPQ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0MxVVJWZ3RTUzB4UkRaR1JTSWdaRDBpVFRNeElESTBPVkV4TVNBeU5Ea2dNVEVnTWpVNFVURXhJREkzTlNBeU5pQXpNRFJVTmpZZ016WTFWREV5T1NBME1UaFVNakEySURRME1WRXlNek1nTkRReElESXpPU0EwTkRCUk1qZzNJRFF5T1NBek1UZ2dNemcyVkRNM01TQXlOVFZSTXpnMUlERTVOU0F6T0RVZ01UY3dVVE00TlNBeE5qWWdNemcySURFMk5rd3pPVGdnTVRrelVUUXhPQ0F5TkRRZ05EUXpJRE13TUZRME9EWWdNemt4VkRVd09DQTBNekJSTlRFd0lEUXpNU0ExTWpRZ05ETXhTRFV6TjFFMU5ETWdOREkxSURVME15QTBNakpSTlRReklEUXhPQ0ExTWpJZ016YzRWRFEyTXlBeU5URlVNemt4SURjeFVUTTROU0ExTlNBek56Z2dObFF6TlRjZ0xURXdNRkV6TkRFZ0xURTJOU0F6TXpBZ0xURTVNRlF6TURNZ0xUSXhObEV5T0RZZ0xUSXhOaUF5T0RZZ0xURTRPRkV5T0RZZ0xURXpPQ0F6TkRBZ016Sk1NelEySURVeFRETTBOeUEyT1ZFek5EZ2dOemtnTXpRNElERXdNRkV6TkRnZ01qVTNJREk1TVNBek1UZFJNalV4SURNMU5TQXhPVFlnTXpVMVVURTBPQ0F6TlRVZ01UQTRJRE15T1ZRMU1TQXlOakJSTkRrZ01qVXhJRFEzSURJMU1WRTBOU0F5TkRrZ016RWdNa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akFpSUhoc2FXNXJPbWh5WldZOUlpTk5TbGd0TVRndFZFVllMVWt0TVVRME5qQWlMejQ4TDJjK1BHY2daR0YwWVMxdGJXd3RibTlrWlQwaWJXOGlJSFJ5WVc1elptOXliVDBpZEhKaGJuTnNZWFJsS0RjME5pNDRMREFwSWo0OGRYTmxJR1JoZEdFdFl6MGlNMFFpSUhoc2FXNXJPbWh5WldZOUlpTk5TbGd0TVRndFZFVllMVTR0TTBRaUx6NDhMMmMrUEdjZ1pHRjBZUzF0Yld3dGJtOWtaVDBpYldraUlIUnlZVzV6Wm05eWJUMGlkSEpoYm5Oc1lYUmxLREU0TURJdU5pd3dLU0krUEhWelpTQmtZWFJoTFdNOUlqRkVORFV3SWlCNGJHbHVhenBvY21WbVBTSWpUVXBZTFRFNExWUkZXQzFKTFRGRU5EVXdJaTgrUEM5blBqeG5JR1JoZEdFdGJXMXNMVzV2WkdVOUltMXZJaUIwY21GdWMyWnZjbTA5SW5SeVlXNXpiR0YwWlNneU5EVTNMamdzTUNraVBqeDFjMlVnWkdGMFlTMWpQU0pFTnlJZ2VHeHBibXM2YUhKbFpqMGlJMDFLV0MweE9DMVVSVmd0VGkxRU55SXZQand2Wno0OFp5QmtZWFJoTFcxdGJDMXViMlJsUFNKdGMzVndJaUIwY21GdWMyWnZjbTA5SW5SeVlXNXpiR0YwWlNnek5EVTRMREFwSWo0OFp5QmtZWFJoTFcxdGJDMXViMlJsUFNKdGFTSStQSFZ6WlNCa1lYUmhMV005SWpGRU5EVkdJaUI0YkdsdWF6cG9jbVZtUFNJalRVcFlMVEU0TFZSRldDMUpMVEZFTkRWR0lpOCtQQzluUGp4bklHUmhkR0V0Ylcxc0xXNXZaR1U5SW0xcElpQjBjbUZ1YzJadmNtMDlJblJ5WVc1emJHRjBaU2cwT0RRc05ERXpLU0J6WTJGc1pTZ3dMamN3TnlraVBqeDFjMlVnWkdGMFlTMWpQU0l4UkRaR1JTSWdlR3hwYm1zNmFISmxaajBpSTAxS1dDMHhPQzFVUlZndFNTMHhSRFpHUlNJdlBqd3ZaejQ4TDJjK1BDOW5Qand2Wno0OEwzTjJaejQ9IiwKCSJSZWFsVmlld1NpemVKc29uIiA6ICJ7XCJoZWlnaHRcIjoyODUuNzE0MjgyOTg5NTAxOTUsXCJ3aWR0aFwiOjE1MzUuNzE0MjYzOTE2MDE1Nn0iCn0K"/>
    </extobj>
    <extobj name="2384804F-3998-4D57-9195-F3826E402611-7">
      <extobjdata type="2384804F-3998-4D57-9195-F3826E402611" data="ewoJIkltZ1NldHRpbmdKc29uIiA6ICJ7XCJoZWlnaHRcIjoxMS42MDcxNDI4NTcxNDI4NTYsXCJ3aWR0aFwiOjkuODIxNDI4NTcxNDI4NTcxfSIsCgkiTGF0ZXgiIDogIlxcZ2FtbWEiLAoJIkxhdGV4SW1nQmFzZTY0IiA6ICJQSE4yWnlCNGJXeHVjejBpYUhSMGNEb3ZMM2QzZHk1M015NXZjbWN2TWpBd01DOXpkbWNpSUhkcFpIUm9QU0l4TGpJeU9XVjRJaUJvWldsbmFIUTlJakV1TkRnMlpYZ2lJSEp2YkdVOUltbHRaeUlnWm05amRYTmhZbXhsUFNKbVlXeHpaU0lnZG1sbGQwSnZlRDBpTUNBdE5EUXhJRFUwTXlBMk5UY2lJSGh0Ykc1ek9uaHNhVzVyUFNKb2RIUndPaTh2ZDNkM0xuY3pMbTl5Wnk4eE9UazVMM2hzYVc1cklpQmhjbWxoTFdocFpHUmxiajBpZEhKMVpTSWdjM1I1YkdVOUluWmxjblJwWTJGc0xXRnNhV2R1T2lBdE1DNDBPRGxsZURzZ2JXRjRMWGRwWkhSb09pQTVPQ1U3SWo0OFpHVm1jejQ4Y0dGMGFDQnBaRDBpVFVwWUxURTFMVlJGV0MxSkxURkVOa1pGSWlCa1BTSk5NekVnTWpRNVVURXhJREkwT1NBeE1TQXlOVGhSTVRFZ01qYzFJREkySURNd05GUTJOaUF6TmpWVU1USTVJRFF4T0ZReU1EWWdORFF4VVRJek15QTBOREVnTWpNNUlEUTBNRkV5T0RjZ05ESTVJRE14T0NBek9EWlVNemN4SURJMU5WRXpPRFVnTVRrMUlETTROU0F4TnpCUk16ZzFJREUyTmlBek9EWWdNVFkyVERNNU9DQXhPVE5STkRFNElESTBOQ0EwTkRNZ016QXdWRFE0TmlBek9URlVOVEE0SURRek1GRTFNVEFnTkRNeElEVXlOQ0EwTXpGSU5UTTNVVFUwTXlBME1qVWdOVFF6SURReU1sRTFORE1nTkRFNElEVXlNaUF6TnpoVU5EWXpJREkxTVZRek9URWdOekZSTXpnMUlEVTFJRE0zT0NBMlZETTFOeUF0TVRBd1VUTTBNU0F0TVRZMUlETXpNQ0F0TVRrd1ZETXdNeUF0TWpFMlVUSTROaUF0TWpFMklESTROaUF0TVRnNFVUSTROaUF0TVRNNElETTBNQ0F6TWt3ek5EWWdOVEZNTXpRM0lEWTVVVE0wT0NBM09TQXpORGdnTVRBd1VUTTBPQ0F5TlRjZ01qa3hJRE14TjFFeU5URWdNelUxSURFNU5pQXpOVFZSTVRRNElETTFOU0F4TURnZ016STVWRFV4SURJMk1GRTBPU0F5TlRFZ05EY2dNalV4VVRRMUlESTBPU0F6TVNBeU5Eb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aR1JTSWdlR3hwYm1zNmFISmxaajBpSTAxS1dDMHhOUzFVUlZndFNTMHhSRFpHUlNJdlBqd3ZaejQ4TDJjK1BDOW5Qand2YzNablBnPT0iLAoJIlJlYWxWaWV3U2l6ZUpzb24iIDogIntcImhlaWdodFwiOjIzOCxcIndpZHRoXCI6MTk2fSIKfQo="/>
    </extobj>
    <extobj name="2384804F-3998-4D57-9195-F3826E402611-8">
      <extobjdata type="2384804F-3998-4D57-9195-F3826E402611" data="ewoJIkltZ1NldHRpbmdKc29uIiA6ICJ7XCJoZWlnaHRcIjo5MS4wNzE0Mjg1NzE0Mjg1NyxcIndpZHRoXCI6MjM5LjI4NTcxNDI4NTcxNDI1fSIsCgkiTGF0ZXgiIDogInMgPSBcblxuXG5cXGJlZ2lue2Nhc2VzfVxuXG5cbmFfMSByICsgYl8xLCAmIHJfMCBcXGxlcSByIDwgcl8xIFxcXFxcblxuXG5hXzIgciArIGJfMiwgJiByXzEgXFxsZXEgciA8IHJfMiBcXFxcXG5cblxuXFx2ZG90cyBcXFxcXG5cblxuYV9uIHIgKyBiX24sICYgcl97bi0xfSBcXGxlcSByIFxcbGVxIHJfblxuXG5cblxcZW5ke2Nhc2VzfVxuIiwKCSJMYXRleEltZ0Jhc2U2NCIgOiAiUEhOMlp5QjRiV3h1Y3owaWFIUjBjRG92TDNkM2R5NTNNeTV2Y21jdk1qQXdNQzl6ZG1jaUlIZHBaSFJvUFNJek1DNDJOalZsZUNJZ2FHVnBaMmgwUFNJeE1TNDJOVEpsZUNJZ2NtOXNaVDBpYVcxbklpQm1iMk4xYzJGaWJHVTlJbVpoYkhObElpQjJhV1YzUW05NFBTSXdJQzB5T0RJMUlERXpOVFV6TGpnZ05URTFNQ0lnZUcxc2JuTTZlR3hwYm1zOUltaDBkSEE2THk5M2QzY3Vkek11YjNKbkx6RTVPVGt2ZUd4cGJtc2lJR0Z5YVdFdGFHbGtaR1Z1UFNKMGNuVmxJaUJ6ZEhsc1pUMGlkbVZ5ZEdsallXd3RZV3hwWjI0NklDMDFMakkyWlhnN0lHMWhlQzEzYVdSMGFEb2dPVGdsT3lJK1BHUmxabk0rUEhCaGRHZ2dhV1E5SWsxS1dDMDJ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5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WXRWRVZZTFZNMExUSXpRVGNpSUdROUlrMDNNVElnT0RrNVREY3hPQ0E0T1ROV09EYzJWamcyTlZFM01UZ2dPRFUwSURjd05DQTRORFpSTmpJM0lEYzVNeUExTnpjZ056RXdWRFV4TUNBMU1qVlJOVEV3SURVeU5DQTFNRGtnTlRJeFVUVXdOU0EwT1RNZ05UQTBJRE0wT1ZFMU1EUWdNelExSURVd05DQXpNelJSTlRBMElESTNOeUExTURRZ01qUXdVVFV3TkNBdE1pQTFNRE1nTFRSUk5UQXlJQzA0SURRNU5DQXRPVlEwTkRRZ0xURXdVVE01TWlBdE1UQWdNemt3SUMwNVVUTTROeUF0T0NBek9EWWdMVFZSTXpnMElEVWdNemcwSURJek1GRXpPRFFnTWpZeUlETTROQ0F6TVRKVU16Z3pJRE00TWxFek9ETWdORGd4SURNNU1pQTFNelZVTkRNMElEWTFObEUxTVRBZ09EQTJJRFkyTkNBNE9USk1OamMzSURnNU9VZzNNVEphSWk4K1BIQmhkR2dnYVdROUlrMUtXQzAyTFZSRldDMVROQzB5TTBFNUlpQmtQU0pOTnpFNElDMDRPVE5NTnpFeUlDMDRPVGxJTmpjM1REWTJOaUF0T0RrelVUVTBNaUF0T0RJMUlEUTJPQ0F0TnpFMFZETTROU0F0TkRjMlVUTTROQ0F0TkRZMklETTROQ0F0TWpneVVUTTROQ0F6SURNNE5TQTFURE00T1NBNVVUTTVNaUF4TUNBME5EUWdNVEJSTkRnMklERXdJRFE1TkNBNVZEVXdNeUEwVVRVd05DQXlJRFV3TkNBdE1qTTVWaTB6TVRCV0xUTTJObEUxTURRZ0xUUTNNQ0ExTURnZ0xUVXhNMVExTXpBZ0xUWXdPVkUxTkRZZ0xUWTFOeUExTmprZ0xUWTVPRlEyTVRjZ0xUYzJOMVEyTmpFZ0xUZ3hNbFEyT1RrZ0xUZzBNMVEzTVRjZ0xUZzFObFEzTVRnZ0xUZzNObFl0T0RreldpSXZQanh3WVhSb0lHbGtQU0pOU2xndE5pMVVSVmd0VXpRdE1qTkJPQ0lnWkQwaVRUTTRPU0F4TVRVNVVUTTVNU0F4TVRZd0lEUTFOU0F4TVRZd1VUUTVOaUF4TVRZd0lEUTVPQ0F4TVRVNVVUVXdNU0F4TVRVNElEVXdNaUF4TVRVMVVUVXdOQ0F4TVRRMUlEVXdOQ0E1TWpSUk5UQTBJRFk1TVNBMU1ETWdOamd5VVRRNU5DQTFORGtnTkRJMUlEUXpPVlF5TkRNZ01qVTVUREl5T1NBeU5UQk1NalF6SURJME1WRXpORGtnTVRjMUlEUXlNU0EyTmxRMU1ETWdMVEU0TWxFMU1EUWdMVEU1TVNBMU1EUWdMVFF5TkZFMU1EUWdMVFl3TUNBMU1EUWdMVFl5T1ZRME9Ua2dMVFkxT1VnME9UaFJORGsySUMwMk5qQWdORFEwSUMwMk5qQlVNemt3SUMwMk5UbFJNemczSUMwMk5UZ2dNemcySUMwMk5UVlJNemcwSUMwMk5EVWdNemcwSUMwME1qVldMVEk0TWxFek9EUWdMVEUzTmlBek56Y2dMVEV4TmxRek5ESWdNVEJSTXpJMUlEVTBJRE13TVNBNU1sUXlOVFVnTVRVMVZESXhOQ0F4T1RaVU1UZ3pJREl5TWxReE56RWdNak15VVRFM01DQXlNek1nTVRjd0lESTFNRlF4TnpFZ01qWTRVVEUzTVNBeU5qa2dNVGt4SURJNE5GUXlOREFnTXpNeFZETXdNQ0EwTURkVU16VTBJRFV5TkZRek9ETWdOamM1VVRNNE5DQTJPVEVnTXpnMElEa3lOVkV6T0RRZ01URTFNaUF6T0RVZ01URTFOVXd6T0RrZ01URTFPVm9pTHo0OGNHRjBhQ0JwWkQwaVRVcFlMVFl0VkVWWUxWTTBMVEl6UVVFaUlHUTlJazB6T0RRZ01UVXdWakkyTmxFek9EUWdNekEwSURNNE9TQXpNRGxSTXpreElETXhNQ0EwTlRVZ016RXdVVFE1TmlBek1UQWdORGs0SURNd09WRTFNRElnTXpBNElEVXdNeUF5T1RoUk5UQTBJREk0TXlBMU1EUWdNVFV3VVRVd05DQXpNaUExTURRZ01USlVORGs1SUMwNVNEUTVPRkUwT1RZZ0xURXdJRFEwTkNBdE1UQlVNemt3SUMwNVVUTTROaUF0T0NBek9EVWdNbEV6T0RRZ01UY2dNemcwSURFMU1Gb2lMejQ4Y0dGMGFDQnBaRDBpVFVwWUxUW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Ay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WX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4d1lYUm9JR2xrUFNKTlNsZ3RO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MkxWUkZXQzFKTFRGRU5EUkdJaUJrUFNKTk56TWdOalEzVVRjeklEWTFOeUEzTnlBMk56QlVPRGtnTmpnelVUa3dJRFk0TXlBeE5qRWdOamc0VkRJek5DQTJPVFJSTWpRMklEWTVOQ0F5TkRZZ05qZzFWREl4TWlBMU5ESlJNakEwSURVd09DQXhPVFVnTkRjeVZERTRNQ0EwTVRoTU1UYzJJRE01T1ZFeE56WWdNemsySURFNE1pQTBNREpSTWpNeElEUTBNaUF5T0RNZ05EUXlVVE0wTlNBME5ESWdNemd6SURNNU5sUTBNaklnTWpnd1VUUXlNaUF4TmprZ016UXpJRGM1VkRFM015QXRNVEZSTVRJeklDMHhNU0E0TWlBeU4xUTBNQ0F4TlRCV01UVTVVVFF3SURFNE1DQTBPQ0F5TVRkVU9UY2dOREUwVVRFME55QTJNVEVnTVRRM0lEWXlNMVF4TURrZ05qTTNVVEV3TkNBMk16Y2dNVEF4SURZek4wZzVObEU0TmlBMk16Y2dPRE1nTmpNM1ZEYzJJRFkwTUZRM015QTJORGRhVFRNek5pQXpNalZXTXpNeFVUTXpOaUEwTURVZ01qYzFJRFF3TlZFeU5UZ2dOREExSURJME1DQXpPVGRVTWpBM0lETTNObFF4T0RFZ016VXlWREUyTXlBek16Qk1NVFUzSURNeU1rd3hNellnTWpNMlVURXhOQ0F4TlRBZ01URTBJREV4TkZFeE1UUWdOallnTVRNNElEUXlVVEUxTkNBeU5pQXhOemdnTWpaUk1qRXhJREkySURJME5TQTFPRkV5TnpBZ09ERWdNamcxSURFeE5GUXpNVGdnTWpFNVVUTXpOaUF5T1RFZ016TTJJRE15TlZvaUx6NDhjR0YwYUNCcFpEMGlUVXBZTFRZ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y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mkxVVJWZ3RUaTB5TWpZMElpQmtQU0pOTmpjMElEWXpObEUyT0RJZ05qTTJJRFk0T0NBMk16QlVOamswSURZeE5WUTJPRGNnTmpBeFVUWTROaUEyTURBZ05ERTNJRFEzTWt3eE5URWdNelEyVERNNU9TQXlNamhSTmpnM0lEa3lJRFk1TVNBNE4xRTJPVFFnT0RFZ05qazBJRGMyVVRZNU5DQTFPQ0EyTnpZZ05UWklOamN3VERNNE1pQXhPVEpST1RJZ016STVJRGt3SURNek1WRTRNeUF6TXpZZ09ETWdNelE0VVRnMElETTFPU0E1TmlBek5qVlJNVEEwSURNMk9TQXpPRElnTlRBd1ZEWTJOU0EyTXpSUk5qWTVJRFl6TmlBMk56UWdOak0yV2swNE5DQXRNVEU0VVRnMElDMHhNRGdnT1RrZ0xUazRTRFkzT0ZFMk9UUWdMVEV3TkNBMk9UUWdMVEV4T0ZFMk9UUWdMVEV6TUNBMk56a2dMVEV6T0VnNU9GRTROQ0F0TVRNeElEZzBJQzB4TVRoYUlpOCtQSEJoZEdnZ2FXUTlJazFLV0MwMkxWUkZXQzFPTFRORElpQmtQU0pOTmprMElDMHhNVlEyT1RRZ0xURTVWRFk0T0NBdE16TlVOamM0SUMwME1GRTJOekVnTFRRd0lEVXlOQ0F5T1ZReU16UWdNVFkyVERrd0lESXpOVkU0TXlBeU5EQWdPRE1nTWpVd1VUZ3pJREkyTVNBNU1TQXlOalpSTmpZMElEVTBNQ0EyTnpnZ05UUXdVVFk0TVNBMU5EQWdOamczSURVek5GUTJPVFFnTlRFNVZEWTROeUExTURWUk5qZzJJRFV3TkNBME1UY2dNemMyVERFMU1TQXlOVEJNTkRFM0lERXlORkUyT0RZZ0xUUWdOamczSUMwMVVUWTVOQ0F0TVRFZ05qazBJQzB4T1ZvaUx6NDhjR0YwYUNCcFpEMGlUVXBZTFRZ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jR0YwYUNCcFpEMGlUVXBZTFRZdFZFVllMVTR0TWpKRlJTSWdaRDBpVFRjNElETXdVVGM0SURVMElEazFJRGN5VkRFek9DQTVNRkV4TmpJZ09UQWdNVGd3SURjMFZERTVPU0F6TVZFeE9Ua2dOaUF4T0RJZ0xURXlWREV6T1NBdE16QlVPVFlnTFRFelZEYzRJRE13V2swM09DQTBOREJSTnpnZ05EWTBJRGsxSURRNE1sUXhNemdnTlRBd1VURTJNaUExTURBZ01UZ3dJRFE0TkZReE9Ua2dORFF4VVRFNU9TQTBNVFlnTVRneUlETTVPRlF4TXprZ016Z3dWRGsySURNNU4xUTNPQ0EwTkRCYVRUYzRJRGcwTUZFM09DQTROalFnT1RVZ09EZ3lWREV6T0NBNU1EQlJNVFl5SURrd01DQXhPREFnT0RnMFZERTVPU0E0TkRGUk1UazVJRGd4TmlBeE9ESWdOems0VkRFek9TQTNPREJVT1RZZ056azNWRGM0SURnME1Gb2lMejQ4Y0dGMGFDQnBaRDBpVFVwWUxUW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AyTFZSRldDMU9MVEl5TVRJaUlHUTlJazA0TkNBeU16ZFVPRFFnTWpVd1ZEazRJREkzTUVnMk56bFJOamswSURJMk1pQTJPVFFnTWpVd1ZEWTNPU0F5TXpCSU9UaFJPRFFnTWpNM0lEZzBJREkxTU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l3SWlCNGJHbHVhenBvY21WbVBTSWpUVXBZTFRZdFZFVllMVWt0TVVRME5qQWlMejQ4TDJjK1BHY2daR0YwWVMxdGJXd3RibTlrWlQwaWJXOGlJSFJ5WVc1elptOXliVDBpZEhKaGJuTnNZWFJsS0RjME5pNDRMREFwSWo0OGRYTmxJR1JoZEdFdFl6MGlNMFFpSUhoc2FXNXJPbWh5WldZOUlpTk5TbGd0TmkxVVJWZ3RUaTB6UkNJdlBqd3ZaejQ4WnlCa1lYUmhMVzF0YkMxdWIyUmxQU0p0Y205M0lpQjBjbUZ1YzJadmNtMDlJblJ5WVc1emJHRjBaU2d4T0RBeUxqWXNNQ2tpUGp4bklHUmhkR0V0Ylcxc0xXNXZaR1U5SW0xdklqNDhkWE5sSUdSaGRHRXRZejBpTWpOQk55SWdlR3hwYm1zNmFISmxaajBpSTAxS1dDMDJMVlJGV0MxVE5DMHlNMEUzSWlCMGNtRnVjMlp2Y20wOUluUnlZVzV6YkdGMFpTZ3dMREU1TWpZcElpOCtQSFZ6WlNCa1lYUmhMV005SWpJelFUa2lJSGhzYVc1ck9taHlaV1k5SWlOTlNsZ3ROaTFVUlZndFV6UXRNak5CT1NJZ2RISmhibk5tYjNKdFBTSjBjbUZ1YzJ4aGRHVW9NQ3d0TVRReU5pa2lMejQ4ZFhObElHUmhkR0V0WXowaU1qTkJPQ0lnZUd4cGJtczZhSEpsWmowaUkwMUtXQzAyTFZSRldDMVROQzB5TTBFNElpQjBjbUZ1YzJadmNtMDlJblJ5WVc1emJHRjBaU2d3TERBcElpOCtQSE4yWnlCM2FXUjBhRDBpT0RnNUlpQm9aV2xuYUhROUlqazFOaUlnZVQwaU1UQTJNQ0lnZUQwaU1DSWdkbWxsZDBKdmVEMGlNQ0F4TmpndU5TQTRPRGtnT1RVMklqNDhkWE5sSUdSaGRHRXRZejBpTWpOQlFTSWdlR3hwYm1zNmFISmxaajBpSTAxS1dDMDJMVlJGV0MxVE5DMHlNMEZCSWlCMGNtRnVjMlp2Y20wOUluTmpZV3hsS0RFc05DNDNNRElwSWk4K1BDOXpkbWMrUEhOMlp5QjNhV1IwYUQwaU9EZzVJaUJvWldsbmFIUTlJamsxTmlJZ2VUMGlMVEUxTVRZaUlIZzlJakFpSUhacFpYZENiM2c5SWpBZ01UWTRMalVnT0RnNUlEazFOaUkrUEhWelpTQmtZWFJoTFdNOUlqSXpRVUVpSUhoc2FXNXJPbWh5WldZOUlpTk5TbGd0TmkxVVJWZ3RVelF0TWpOQlFTSWdkSEpoYm5ObWIzSnRQU0p6WTJGc1pTZ3hMRFF1TnpBeUtTSXZQand2YzNablBqd3ZaejQ4WnlCa1lYUmhMVzF0YkMxdWIyUmxQU0p0ZEdGaWJHVWlJSFJ5WVc1elptOXliVDBpZEhKaGJuTnNZWFJsS0RnNE9Td3dLU0krUEdjZ1pHRjBZUzF0Yld3dGJtOWtaVDBpYlhSeUlpQjBjbUZ1YzJadmNtMDlJblJ5WVc1emJHRjBaU2d3TERJd056VXBJajQ4WnlCa1lYUmhMVzF0YkMxdWIyUmxQU0p0ZEdRaVBqeG5JR1JoZEdFdGJXMXNMVzV2WkdVOUltMXpkV0lpUGp4bklHUmhkR0V0Ylcxc0xXNXZaR1U5SW0xcElqNDhkWE5sSUdSaGRHRXRZejBpTVVRME5FVWlJSGhzYVc1ck9taHlaV1k5SWlOTlNsZ3ROaTFVUlZndFNTMHhSRFEwUlNJdlBqd3ZaejQ4WnlCa1lYUmhMVzF0YkMxdWIyUmxQU0p0YmlJZ2RISmhibk5tYjNKdFBTSjBjbUZ1YzJ4aGRHVW9OVFl5TEMweE5UQXBJSE5qWVd4bEtEQXVOekEzS1NJK1BIVnpaU0JrWVhSaExXTTlJak14SWlCNGJHbHVhenBvY21WbVBTSWpUVXBZTFRZdFZFVllMVTR0TXpFaUx6NDhMMmMrUEM5blBqeG5JR1JoZEdFdGJXMXNMVzV2WkdVOUltMXBJaUIwY21GdWMyWnZjbTA5SW5SeVlXNXpiR0YwWlNnNU5qVXVOaXd3S1NJK1BIVnpaU0JrWVhSaExXTTlJakZFTkRWR0lpQjRiR2x1YXpwb2NtVm1QU0lqVFVwWUxUWXRWRVZZTFVrdE1VUTBOVVlpTHo0OEwyYytQR2NnWkdGMFlTMXRiV3d0Ym05a1pUMGliVzhpSUhSeVlXNXpabTl5YlQwaWRISmhibk5zWVhSbEtERTJNemd1T0N3d0tTSStQSFZ6WlNCa1lYUmhMV005SWpKQ0lpQjRiR2x1YXpwb2NtVm1QU0lqVFVwWUxUWXRWRVZZTFU0dE1rSWlMejQ4TDJjK1BHY2daR0YwWVMxdGJXd3RibTlrWlQwaWJYTjFZaUlnZEhKaGJuTm1iM0p0UFNKMGNtRnVjMnhoZEdVb01qWXpPU3d3S1NJK1BHY2daR0YwWVMxdGJXd3RibTlrWlQwaWJXa2lQangxYzJVZ1pHRjBZUzFqUFNJeFJEUTBSaUlnZUd4cGJtczZhSEpsWmowaUkwMUtXQzAyTFZSRldDMUpMVEZFTkRSR0lpOCtQQzluUGp4bklHUmhkR0V0Ylcxc0xXNXZaR1U5SW0xdUlpQjBjbUZ1YzJadmNtMDlJblJ5WVc1emJHRjBaU2cwTmpJc0xURTFNQ2tnYzJOaGJHVW9NQzQzTURjcElqNDhkWE5sSUdSaGRHRXRZejBpTXpFaUlIaHNhVzVyT21oeVpXWTlJaU5OU2xndE5pMVVSVmd0VGkwek1TSXZQand2Wno0OEwyYytQR2NnWkdGMFlTMXRiV3d0Ym05a1pUMGliVzhpSUhSeVlXNXpabTl5YlQwaWRISmhibk5zWVhSbEtETTFNRFF1Tml3d0tTSStQSFZ6WlNCa1lYUmhMV005SWpKRElpQjRiR2x1YXpwb2NtVm1QU0lqVFVwWUxUWXRWRVZZTFU0dE1rTWlMejQ4TDJjK1BDOW5QanhuSUdSaGRHRXRiVzFzTFc1dlpHVTlJbTEwWkNJZ2RISmhibk5tYjNKdFBTSjBjbUZ1YzJ4aGRHVW9ORGt5TkN3d0tTSStQR2NnWkdGMFlTMXRiV3d0Ym05a1pUMGliWE4xWWlJK1BHY2daR0YwWVMxdGJXd3RibTlrWlQwaWJXa2lQangxYzJVZ1pHRjBZUzFqUFNJeFJEUTFSaUlnZUd4cGJtczZhSEpsWmowaUkwMUtXQzAyTFZSRldDMUpMVEZFTkRWR0lpOCtQQzluUGp4bklHUmhkR0V0Ylcxc0xXNXZaR1U5SW0xdUlpQjBjbUZ1YzJadmNtMDlJblJ5WVc1emJHRjBaU2cwT0RRc0xURTFNQ2tnYzJOaGJHVW9NQzQzTURjcElqNDhkWE5sSUdSaGRHRXRZejBpTXpBaUlIaHNhVzVyT21oeVpXWTlJaU5OU2xndE5pMVVSVmd0VGkwek1DSXZQand2Wno0OEwyYytQR2NnWkdGMFlTMXRiV3d0Ym05a1pUMGliVzhpSUhSeVlXNXpabTl5YlQwaWRISmhibk5zWVhSbEtERXhOalV1TXl3d0tTSStQSFZ6WlNCa1lYUmhMV005SWpJeU5qUWlJSGhzYVc1ck9taHlaV1k5SWlOTlNsZ3ROaTFVUlZndFRpMHlNalkwSWk4K1BDOW5QanhuSUdSaGRHRXRiVzFzTFc1dlpHVTlJbTFwSWlCMGNtRnVjMlp2Y20wOUluUnlZVzV6YkdGMFpTZ3lNakl4TGpFc01Da2lQangxYzJVZ1pHRjBZUzFqUFNJeFJEUTFSaUlnZUd4cGJtczZhSEpsWmowaUkwMUtXQzAyTFZSRldDMUpMVEZFTkRWR0lpOCtQQzluUGp4bklHUmhkR0V0Ylcxc0xXNXZaR1U5SW0xdklpQjBjbUZ1YzJadmNtMDlJblJ5WVc1emJHRjBaU2d5T1RRNUxqa3NNQ2tpUGp4MWMyVWdaR0YwWVMxalBTSXpReUlnZUd4cGJtczZhSEpsWmowaUkwMUtXQzAyTFZSRldDMU9MVE5ESWk4K1BDOW5QanhuSUdSaGRHRXRiVzFzTFc1dlpHVTlJbTF6ZFdJaUlIUnlZVzV6Wm05eWJUMGlkSEpoYm5Oc1lYUmxLRFF3TURVdU55d3dLU0krUEdjZ1pHRjBZUzF0Yld3dGJtOWtaVDBpYldraVBqeDFjMlVnWkdGMFlTMWpQU0l4UkRRMVJpSWdlR3hwYm1zNmFISmxaajBpSTAxS1dDMDJMVlJGV0MxSkxURkVORFZHSWk4K1BDOW5QanhuSUdSaGRHRXRiVzFzTFc1dlpHVTlJbTF1SWlCMGNtRnVjMlp2Y20wOUluUnlZVzV6YkdGMFpTZzBPRFFzTFRFMU1Da2djMk5oYkdVb01DNDNNRGNwSWo0OGRYTmxJR1JoZEdFdFl6MGlNekVpSUhoc2FXNXJPbWh5WldZOUlpTk5TbGd0TmkxVVJWZ3RUaTB6TVNJdlBqd3ZaejQ4TDJjK1BDOW5Qand2Wno0OFp5QmtZWFJoTFcxdGJDMXViMlJsUFNKdGRISWlJSFJ5WVc1elptOXliVDBpZEhKaGJuTnNZWFJsS0RBc09EYzFLU0krUEdjZ1pHRjBZUzF0Yld3dGJtOWtaVDBpYlhSa0lqNDhaeUJrWVhSaExXMXRiQzF1YjJSbFBTSnRjM1ZpSWo0OFp5QmtZWFJoTFcxdGJDMXViMlJsUFNKdGFTSStQSFZ6WlNCa1lYUmhMV005SWpGRU5EUkZJaUI0YkdsdWF6cG9jbVZtUFNJalRVcFlMVFl0VkVWWUxVa3RNVVEwTkVVaUx6NDhMMmMrUEdjZ1pHRjBZUzF0Yld3dGJtOWtaVDBpYlc0aUlIUnlZVzV6Wm05eWJUMGlkSEpoYm5Oc1lYUmxLRFUyTWl3dE1UVXdLU0J6WTJGc1pTZ3dMamN3TnlraVBqeDFjMlVnWkdGMFlTMWpQU0l6TWlJZ2VHeHBibXM2YUhKbFpqMGlJMDFLV0MwMkxWUkZXQzFPTFRNeUlpOCtQQzluUGp3dlp6NDhaeUJrWVhSaExXMXRiQzF1YjJSbFBTSnRhU0lnZEhKaGJuTm1iM0p0UFNKMGNtRnVjMnhoZEdVb09UWTFMallzTUNraVBqeDFjMlVnWkdGMFlTMWpQU0l4UkRRMVJpSWdlR3hwYm1zNmFISmxaajBpSTAxS1dDMDJMVlJGV0MxSkxURkVORFZHSWk4K1BDOW5QanhuSUdSaGRHRXRiVzFzTFc1dlpHVTlJbTF2SWlCMGNtRnVjMlp2Y20wOUluUnlZVzV6YkdGMFpTZ3hOak00TGpnc01Da2lQangxYzJVZ1pHRjBZUzFqUFNJeVFpSWdlR3hwYm1zNmFISmxaajBpSTAxS1dDMDJMVlJGV0MxT0xUSkNJaTgrUEM5blBqeG5JR1JoZEdFdGJXMXNMVzV2WkdVOUltMXpkV0lpSUhSeVlXNXpabTl5YlQwaWRISmhibk5zWVhSbEtESTJNemtzTUNraVBqeG5JR1JoZEdFdGJXMXNMVzV2WkdVOUltMXBJajQ4ZFhObElHUmhkR0V0WXowaU1VUTBORVlpSUhoc2FXNXJPbWh5WldZOUlpTk5TbGd0TmkxVVJWZ3RTUzB4UkRRMFJpSXZQand2Wno0OFp5QmtZWFJoTFcxdGJDMXViMlJsUFNKdGJpSWdkSEpoYm5ObWIzSnRQU0owY21GdWMyeGhkR1VvTkRZeUxDMHhOVEFwSUhOallXeGxLREF1TnpBM0tTSStQSFZ6WlNCa1lYUmhMV005SWpNeUlpQjRiR2x1YXpwb2NtVm1QU0lqVFVwWUxUWXRWRVZZTFU0dE16SWlMejQ4TDJjK1BDOW5QanhuSUdSaGRHRXRiVzFzTFc1dlpHVTlJbTF2SWlCMGNtRnVjMlp2Y20wOUluUnlZVzV6YkdGMFpTZ3pOVEEwTGpZc01Da2lQangxYzJVZ1pHRjBZUzFqUFNJeVF5SWdlR3hwYm1zNmFISmxaajBpSTAxS1dDMDJMVlJGV0MxT0xUSkRJaTgrUEM5blBqd3ZaejQ4WnlCa1lYUmhMVzF0YkMxdWIyUmxQU0p0ZEdRaUlIUnlZVzV6Wm05eWJUMGlkSEpoYm5Oc1lYUmxLRFE1TWpRc01Da2lQanhuSUdSaGRHRXRiVzFzTFc1dlpHVTlJbTF6ZFdJaVBqeG5JR1JoZEdFdGJXMXNMVzV2WkdVOUltMXBJajQ4ZFhObElHUmhkR0V0WXowaU1VUTBOVVlpSUhoc2FXNXJPbWh5WldZOUlpTk5TbGd0TmkxVVJWZ3RTUzB4UkRRMVJpSXZQand2Wno0OFp5QmtZWFJoTFcxdGJDMXViMlJsUFNKdGJpSWdkSEpoYm5ObWIzSnRQU0owY21GdWMyeGhkR1VvTkRnMExDMHhOVEFwSUhOallXeGxLREF1TnpBM0tTSStQSFZ6WlNCa1lYUmhMV005SWpNeElpQjRiR2x1YXpwb2NtVm1QU0lqVFVwWUxUWXRWRVZZTFU0dE16RWlMejQ4TDJjK1BDOW5QanhuSUdSaGRHRXRiVzFzTFc1dlpHVTlJbTF2SWlCMGNtRnVjMlp2Y20wOUluUnlZVzV6YkdGMFpTZ3hNVFkxTGpNc01Da2lQangxYzJVZ1pHRjBZUzFqUFNJeU1qWTBJaUI0YkdsdWF6cG9jbVZtUFNJalRVcFlMVFl0VkVWWUxVNHRNakkyTkNJdlBqd3ZaejQ4WnlCa1lYUmhMVzF0YkMxdWIyUmxQU0p0YVNJZ2RISmhibk5tYjNKdFBTSjBjbUZ1YzJ4aGRHVW9Nakl5TVM0eExEQXBJajQ4ZFhObElHUmhkR0V0WXowaU1VUTBOVVlpSUhoc2FXNXJPbWh5WldZOUlpTk5TbGd0TmkxVVJWZ3RTUzB4UkRRMVJpSXZQand2Wno0OFp5QmtZWFJoTFcxdGJDMXViMlJsUFNKdGJ5SWdkSEpoYm5ObWIzSnRQU0owY21GdWMyeGhkR1VvTWprME9TNDVMREFwSWo0OGRYTmxJR1JoZEdFdFl6MGlNME1pSUhoc2FXNXJPbWh5WldZOUlpTk5TbGd0TmkxVVJWZ3RUaTB6UXlJdlBqd3ZaejQ4WnlCa1lYUmhMVzF0YkMxdWIyUmxQU0p0YzNWaUlpQjBjbUZ1YzJadmNtMDlJblJ5WVc1emJHRjBaU2cwTURBMUxqY3NNQ2tpUGp4bklHUmhkR0V0Ylcxc0xXNXZaR1U5SW0xcElqNDhkWE5sSUdSaGRHRXRZejBpTVVRME5VWWlJSGhzYVc1ck9taHlaV1k5SWlOTlNsZ3ROaTFVUlZndFNTMHhSRFExUmlJdlBqd3ZaejQ4WnlCa1lYUmhMVzF0YkMxdWIyUmxQU0p0YmlJZ2RISmhibk5tYjNKdFBTSjBjbUZ1YzJ4aGRHVW9ORGcwTEMweE5UQXBJSE5qWVd4bEtEQXVOekEzS1NJK1BIVnpaU0JrWVhSaExXTTlJak15SWlCNGJHbHVhenBvY21WbVBTSWpUVXBZTFRZdFZFVllMVTR0TXpJaUx6NDhMMmMrUEM5blBqd3ZaejQ4TDJjK1BHY2daR0YwWVMxdGJXd3RibTlrWlQwaWJYUnlJaUIwY21GdWMyWnZjbTA5SW5SeVlXNXpiR0YwWlNnd0xDMDROelVwSWo0OFp5QmtZWFJoTFcxdGJDMXViMlJsUFNKdGRHUWlQanhuSUdSaGRHRXRiVzFzTFc1dlpHVTlJbFJsV0VGMGIyMGlJR1JoZEdFdGJXcDRMWFJsZUdOc1lYTnpQU0pQVWtRaVBqeG5JR1JoZEdFdGJXMXNMVzV2WkdVOUltMXZJajQ4ZFhObElHUmhkR0V0WXowaU1qSkZSU0lnZUd4cGJtczZhSEpsWmowaUkwMUtXQzAyTFZSRldDMU9MVEl5UlVVaUx6NDhMMmMrUEM5blBqd3ZaejQ4TDJjK1BHY2daR0YwWVMxdGJXd3RibTlrWlQwaWJYUnlJaUIwY21GdWMyWnZjbTA5SW5SeVlXNXpiR0YwWlNnd0xDMHlNRGMxS1NJK1BHY2daR0YwWVMxdGJXd3RibTlrWlQwaWJYUmtJajQ4WnlCa1lYUmhMVzF0YkMxdWIyUmxQU0p0YzNWaUlqNDhaeUJrWVhSaExXMXRiQzF1YjJSbFBTSnRhU0krUEhWelpTQmtZWFJoTFdNOUlqRkVORFJGSWlCNGJHbHVhenBvY21WbVBTSWpUVXBZTFRZdFZFVllMVWt0TVVRME5FVWlMejQ4TDJjK1BHY2daR0YwWVMxdGJXd3RibTlrWlQwaWJXa2lJSFJ5WVc1elptOXliVDBpZEhKaGJuTnNZWFJsS0RVMk1pd3RNVFV3S1NCelkyRnNaU2d3TGpjd055a2lQangxYzJVZ1pHRjBZUzFqUFNJeFJEUTFRaUlnZUd4cGJtczZhSEpsWmowaUkwMUtXQzAyTFZSRldDMUpMVEZFTkRWQ0lpOCtQQzluUGp3dlp6NDhaeUJrWVhSaExXMXRiQzF1YjJSbFBTSnRhU0lnZEhKaGJuTm1iM0p0UFNKMGNtRnVjMnhoZEdVb01UQXpOaTR6TERBcElqNDhkWE5sSUdSaGRHRXRZejBpTVVRME5VWWlJSGhzYVc1ck9taHlaV1k5SWlOTlNsZ3ROaTFVUlZndFNTMHhSRFExUmlJdlBqd3ZaejQ4WnlCa1lYUmhMVzF0YkMxdWIyUmxQU0p0YnlJZ2RISmhibk5tYjNKdFBTSjBjbUZ1YzJ4aGRHVW9NVGN3T1M0MUxEQXBJajQ4ZFhObElHUmhkR0V0WXowaU1rSWlJSGhzYVc1ck9taHlaV1k5SWlOTlNsZ3ROaTFVUlZndFRpMHlRaUl2UGp3dlp6NDhaeUJrWVhSaExXMXRiQzF1YjJSbFBTSnRjM1ZpSWlCMGNtRnVjMlp2Y20wOUluUnlZVzV6YkdGMFpTZ3lOekE1TGpjc01Da2lQanhuSUdSaGRHRXRiVzFzTFc1dlpHVTlJbTFwSWo0OGRYTmxJR1JoZEdFdFl6MGlNVVEwTkVZaUlIaHNhVzVyT21oeVpXWTlJaU5OU2xndE5pMVVSVmd0U1MweFJEUTBSaUl2UGp3dlp6NDhaeUJrWVhSaExXMXRiQzF1YjJSbFBTSnRhU0lnZEhKaGJuTm1iM0p0UFNKMGNtRnVjMnhoZEdVb05EWXlMQzB4TlRBcElITmpZV3hsS0RBdU56QTNLU0krUEhWelpTQmtZWFJoTFdNOUlqRkVORFZDSWlCNGJHbHVhenBvY21WbVBTSWpUVXBZTFRZdFZFVllMVWt0TVVRME5VSWlMejQ4TDJjK1BDOW5QanhuSUdSaGRHRXRiVzFzTFc1dlpHVTlJbTF2SWlCMGNtRnVjMlp2Y20wOUluUnlZVzV6YkdGMFpTZ3pOalEyTERBcElqNDhkWE5sSUdSaGRHRXRZejBpTWtNaUlIaHNhVzVyT21oeVpXWTlJaU5OU2xndE5pMVVSVmd0VGkweVF5SXZQand2Wno0OEwyYytQR2NnWkdGMFlTMXRiV3d0Ym05a1pUMGliWFJrSWlCMGNtRnVjMlp2Y20wOUluUnlZVzV6YkdGMFpTZzBPVEkwTERBcElqNDhaeUJrWVhSaExXMXRiQzF1YjJSbFBTSnRjM1ZpSWo0OFp5QmtZWFJoTFcxdGJDMXViMlJsUFNKdGFTSStQSFZ6WlNCa1lYUmhMV005SWpGRU5EVkdJaUI0YkdsdWF6cG9jbVZtUFNJalRVcFlMVFl0VkVWWUxVa3RNVVEwTlVZaUx6NDhMMmMrUEdjZ1pHRjBZUzF0Yld3dGJtOWtaVDBpVkdWWVFYUnZiU0lnZEhKaGJuTm1iM0p0UFNKMGNtRnVjMnhoZEdVb05EZzBMQzB4TlRBcElITmpZV3hsS0RBdU56QTNLU0lnWkdGMFlTMXRhbmd0ZEdWNFkyeGhjM005SWs5U1JDSStQR2NnWkdGMFlTMXRiV3d0Ym05a1pUMGliV2tpUGp4MWMyVWdaR0YwWVMxalBTSXhSRFExUWlJZ2VHeHBibXM2YUhKbFpqMGlJMDFLV0MwMkxWUkZXQzFKTFRGRU5EVkNJaTgrUEM5blBqeG5JR1JoZEdFdGJXMXNMVzV2WkdVOUltMXZJaUIwY21GdWMyWnZjbTA5SW5SeVlXNXpiR0YwWlNnMk1EQXNNQ2tpUGp4MWMyVWdaR0YwWVMxalBTSXlNakV5SWlCNGJHbHVhenBvY21WbVBTSWpUVXBZTFRZdFZFVllMVTR0TWpJeE1pSXZQand2Wno0OFp5QmtZWFJoTFcxdGJDMXViMlJsUFNKdGJpSWdkSEpoYm5ObWIzSnRQU0owY21GdWMyeGhkR1VvTVRNM09Dd3dLU0krUEhWelpTQmtZWFJoTFdNOUlqTXhJaUI0YkdsdWF6cG9jbVZtUFNJalRVcFlMVFl0VkVWWUxVNHRNekVpTHo0OEwyYytQQzluUGp3dlp6NDhaeUJrWVhSaExXMXRiQzF1YjJSbFBTSnRieUlnZEhKaGJuTm1iM0p0UFNKMGNtRnVjMnhoZEdVb01qRXpPUzQzTERBcElqNDhkWE5sSUdSaGRHRXRZejBpTWpJMk5DSWdlR3hwYm1zNmFISmxaajBpSTAxS1dDMDJMVlJGV0MxT0xUSXlOalFpTHo0OEwyYytQR2NnWkdGMFlTMXRiV3d0Ym05a1pUMGliV2tpSUhSeVlXNXpabTl5YlQwaWRISmhibk5zWVhSbEtETXhPVFV1TlN3d0tTSStQSFZ6WlNCa1lYUmhMV005SWpGRU5EVkdJaUI0YkdsdWF6cG9jbVZtUFNJalRVcFlMVFl0VkVWWUxVa3RNVVEwTlVZaUx6NDhMMmMrUEdjZ1pHRjBZUzF0Yld3dGJtOWtaVDBpYlc4aUlIUnlZVzV6Wm05eWJUMGlkSEpoYm5Oc1lYUmxLRE01TWpRdU15d3dLU0krUEhWelpTQmtZWFJoTFdNOUlqSXlOalFpSUhoc2FXNXJPbWh5WldZOUlpTk5TbGd0TmkxVVJWZ3RUaTB5TWpZMElpOCtQQzluUGp4bklHUmhkR0V0Ylcxc0xXNXZaR1U5SW0xemRXSWlJSFJ5WVc1elptOXliVDBpZEhKaGJuTnNZWFJsS0RRNU9EQXVNU3d3S1NJK1BHY2daR0YwWVMxdGJXd3RibTlrWlQwaWJXa2lQangxYzJVZ1pHRjBZUzFqUFNJeFJEUTFSaUlnZUd4cGJtczZhSEpsWmowaUkwMUtXQzAyTFZSRldDMUpMVEZFTkRWR0lpOCtQQzluUGp4bklHUmhkR0V0Ylcxc0xXNXZaR1U5SW0xcElpQjBjbUZ1YzJadmNtMDlJblJ5WVc1emJHRjBaU2cwT0RRc0xURTFNQ2tnYzJOaGJHVW9NQzQzTURjcElqNDhkWE5sSUdSaGRHRXRZejBpTVVRME5VSWlJSGhzYVc1ck9taHlaV1k5SWlOTlNsZ3ROaTFVUlZndFNTMHhSRFExUWlJdlBqd3ZaejQ4TDJjK1BDOW5Qand2Wno0OEwyYytQR2NnWkdGMFlTMXRiV3d0Ym05a1pUMGliVzhpSUhSeVlXNXpabTl5YlQwaWRISmhibk5zWVhSbEtERXhOelV4TGpNc01Da2dkSEpoYm5Oc1lYUmxLREFnTWpVd0tTSXZQand2Wno0OEwyYytQQzluUGp3dmMzWm5QZz09IiwKCSJSZWFsVmlld1NpemVKc29uIiA6ICJ7XCJoZWlnaHRcIjoxODIxLjQyODUyNzgzMjAzMTIsXCJ3aWR0aFwiOjQ3ODUuNzE0NDE2NTAzOTA2fSIKfQo="/>
    </extobj>
    <extobj name="2384804F-3998-4D57-9195-F3826E402611-9">
      <extobjdata type="2384804F-3998-4D57-9195-F3826E402611" data="ewoJIkltZ1NldHRpbmdKc29uIiA6ICJ7XCJoZWlnaHRcIjoxNi4wNzE0Mjg1NzE0Mjg1NyxcIndpZHRoXCI6MzYuNjA3MTQyODU3MTQyODU0fSIsCgkiTGF0ZXgiIDogImFfaSwgYl9pIiwKCSJMYXRleEltZ0Jhc2U2NCIgOiAiUEhOMlp5QjRiV3h1Y3owaWFIUjBjRG92TDNkM2R5NTNNeTV2Y21jdk1qQXdNQzl6ZG1jaUlIZHBaSFJvUFNJMExqWTFNMlY0SWlCb1pXbG5hSFE5SWpJdU1EQTVaWGdpSUhKdmJHVTlJbWx0WnlJZ1ptOWpkWE5oWW14bFBTSm1ZV3h6WlNJZ2RtbGxkMEp2ZUQwaU1DQXROamswSURJd05UWXVOaUE0T0RnaUlIaHRiRzV6T25oc2FXNXJQU0pvZEhSd09pOHZkM2QzTG5jekxtOXlaeTh4T1RrNUwzaHNhVzVySWlCaGNtbGhMV2hwWkdSbGJqMGlkSEoxWlNJZ2MzUjViR1U5SW5abGNuUnBZMkZzTFdGc2FXZHVPaUF0TUM0ME16bGxlRHNnYldGNExYZHBaSFJvT2lBNU9DVTdJajQ4WkdWbWN6NDhjR0YwYUNCcFpEMGlUVXBZTFRFd0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EF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RXd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UQXRWRVZZTFVrdE1VUTBORVlpSUdROUlrMDNNeUEyTkRkUk56TWdOalUzSURjM0lEWTNNRlE0T1NBMk9ETlJPVEFnTmpneklERTJNU0EyT0RoVU1qTTBJRFk1TkZFeU5EWWdOamswSURJME5pQTJPRFZVTWpFeUlEVTBNbEV5TURRZ05UQTRJREU1TlNBME56SlVNVGd3SURReE9Fd3hOellnTXprNVVURTNOaUF6T1RZZ01UZ3lJRFF3TWxFeU16RWdORFF5SURJNE15QTBOREpSTXpRMUlEUTBNaUF6T0RNZ016azJWRFF5TWlBeU9EQlJOREl5SURFMk9TQXpORE1nTnpsVU1UY3pJQzB4TVZFeE1qTWdMVEV4SURneUlESTNWRFF3SURFMU1GWXhOVGxSTkRBZ01UZ3dJRFE0SURJeE4xUTVOeUEwTVRSUk1UUTNJRFl4TVNBeE5EY2dOakl6VkRFd09TQTJNemRSTVRBMElEWXpOeUF4TURFZ05qTTNTRGsyVVRnMklEWXpOeUE0TXlBMk16ZFVOellnTmpRd1ZEY3pJRFkwTjFwTk16TTJJRE15TlZZek16RlJNek0ySURRd05TQXlOelVnTkRBMVVUSTFPQ0EwTURVZ01qUXdJRE01TjFReU1EY2dNemMyVkRFNE1TQXpOVEpVTVRZeklETXpNRXd4TlRjZ016SXlUREV6TmlBeU16WlJNVEUwSURFMU1DQXhNVFFnTVRFMFVURXhOQ0EyTmlBeE16Z2dOREpSTVRVMElESTJJREUzT0NBeU5sRXlNVEVnTWpZZ01qUTFJRFU0VVRJM01DQTRNU0F5T0RVZ01URTBWRE14T0NBeU1UbFJNek0ySURJNU1TQXpNellnTXpJMV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tMXBJajQ4ZFhObElHUmhkR0V0WXowaU1VUTBORVVpSUhoc2FXNXJPbWh5WldZOUlpTk5TbGd0TVRBdFZFVllMVWt0TVVRME5FVWlMejQ4TDJjK1BHY2daR0YwWVMxdGJXd3RibTlrWlQwaWJXa2lJSFJ5WVc1elptOXliVDBpZEhKaGJuTnNZWFJsS0RVMk1pd3RNVFV3S1NCelkyRnNaU2d3TGpjd055a2lQangxYzJVZ1pHRjBZUzFqUFNJeFJEUTFOaUlnZUd4cGJtczZhSEpsWmowaUkwMUtXQzB4TUMxVVJWZ3RTUzB4UkRRMU5pSXZQand2Wno0OEwyYytQR2NnWkdGMFlTMXRiV3d0Ym05a1pUMGliVzhpSUhSeVlXNXpabTl5YlQwaWRISmhibk5zWVhSbEtEZzFOaXd3S1NJK1BIVnpaU0JrWVhSaExXTTlJakpESWlCNGJHbHVhenBvY21WbVBTSWpUVXBZTFRFd0xWUkZXQzFPTFRKRElpOCtQQzluUGp4bklHUmhkR0V0Ylcxc0xXNXZaR1U5SW0xemRXSWlJSFJ5WVc1elptOXliVDBpZEhKaGJuTnNZWFJsS0RFek1EQXVOaXd3S1NJK1BHY2daR0YwWVMxdGJXd3RibTlrWlQwaWJXa2lQangxYzJVZ1pHRjBZUzFqUFNJeFJEUTBSaUlnZUd4cGJtczZhSEpsWmowaUkwMUtXQzB4TUMxVVJWZ3RTUzB4UkRRMFJpSXZQand2Wno0OFp5QmtZWFJoTFcxdGJDMXViMlJsUFNKdGFTSWdkSEpoYm5ObWIzSnRQU0owY21GdWMyeGhkR1VvTkRZeUxDMHhOVEFwSUhOallXeGxLREF1TnpBM0tTSStQSFZ6WlNCa1lYUmhMV005SWpGRU5EVTJJaUI0YkdsdWF6cG9jbVZtUFNJalRVcFlMVEV3TFZSRldDMUpMVEZFTkRVMklpOCtQQzluUGp3dlp6NDhMMmMrUEM5blBqd3ZjM1puUGc9PSIsCgkiUmVhbFZpZXdTaXplSnNvbiIgOiAie1wiaGVpZ2h0XCI6MzE2LFwid2lkdGhcIjo3MzJ9Igp9Cg=="/>
    </extobj>
    <extobj name="2384804F-3998-4D57-9195-F3826E402611-10">
      <extobjdata type="2384804F-3998-4D57-9195-F3826E402611" data="ewoJIkltZ1NldHRpbmdKc29uIiA6ICJ7XCJoZWlnaHRcIjoxMC43MTQyODU3MTQyODU3MTQsXCJ3aWR0aFwiOjEzLjM5Mjg1NzE0Mjg1NzE0Mn0iLAoJIkxhdGV4IiA6ICJyX2lcbiIsCgkiTGF0ZXhJbWdCYXNlNjQiIDogIlBITjJaeUI0Yld4dWN6MGlhSFIwY0RvdkwzZDNkeTUzTXk1dmNtY3ZNakF3TUM5emRtY2lJSGRwWkhSb1BTSXhMamMyWlhnaUlHaGxhV2RvZEQwaU1TNHpOVGRsZUNJZ2NtOXNaVDBpYVcxbklpQm1iMk4xYzJGaWJHVTlJbVpoYkhObElpQjJhV1YzUW05NFBTSXdJQzAwTkRJZ056YzRJRFU1T1M0NElpQjRiV3h1Y3pwNGJHbHVhejBpYUhSMGNEb3ZMM2QzZHk1M015NXZjbWN2TVRrNU9TOTRiR2x1YXlJZ1lYSnBZUzFvYVdSa1pXNDlJblJ5ZFdVaUlITjBlV3hsUFNKMlpYSjBhV05oYkMxaGJHbG5iam9nTFRBdU16VTNaWGc3SUcxaGVDMTNhV1IwYURvZ09UZ2xPeUkrUEdSbFpuTStQSEJoZEdnZ2FXUTlJazFLV0MwMU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V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dJaUI0YkdsdWF6cG9jbVZtUFNJalRVcFlMVFV0VkVWWUxVa3RNVVEwTlVZaUx6NDhMMmMrUEdjZ1pHRjBZUzF0Yld3dGJtOWtaVDBpYldraUlIUnlZVzV6Wm05eWJUMGlkSEpoYm5Oc1lYUmxLRFE0TkN3dE1UVXdLU0J6WTJGc1pTZ3dMamN3TnlraVBqeDFjMlVnWkdGMFlTMWpQU0l4UkRRMU5pSWdlR3hwYm1zNmFISmxaajBpSTAxS1dDMDFMVlJGV0MxSkxURkVORFUySWk4K1BDOW5Qand2Wno0OEwyYytQQzluUGp3dmMzWm5QZz09IiwKCSJSZWFsVmlld1NpemVKc29uIiA6ICJ7XCJoZWlnaHRcIjoyMDcsXCJ3aWR0aFwiOjI2OH0iCn0K"/>
    </extobj>
    <extobj name="2384804F-3998-4D57-9195-F3826E402611-11">
      <extobjdata type="2384804F-3998-4D57-9195-F3826E402611" data="ewoJIkltZ1NldHRpbmdKc29uIiA6ICJ7XCJoZWlnaHRcIjo0MC4xNzg1NzE0Mjg1NzE0MixcIndpZHRoXCI6MzUzLjU3MTQyODU3MTQyODU2fSIsCgkiTGF0ZXgiIDogInBkZih4KT1wKHJfayk9XFxmcmFje1xcdGV4dHt0b3RhbCBwaXhlbHMgd2l0aCBpbnRlbnNpdHkga319e1xcdGV4dHt0b3RhbCBwaXhlbCBpbiBpbWFnZSB9eH0iLAoJIkxhdGV4SW1nQmFzZTY0IiA6ICJQSE4yWnlCNGJXeHVjejBpYUhSMGNEb3ZMM2QzZHk1M015NXZjbWN2TWpBd01DOXpkbWNpSUhkcFpIUm9QU0kwTlM0ek1qSmxlQ0lnYUdWcFoyaDBQU0kxTGpFeE9HVjRJaUJ5YjJ4bFBTSnBiV2NpSUdadlkzVnpZV0pzWlQwaVptRnNjMlVpSUhacFpYZENiM2c5SWpBZ0xURXpOekFnTWpBd016SXVOU0F5TWpZeUlpQjRiV3h1Y3pwNGJHbHVhejBpYUhSMGNEb3ZMM2QzZHk1M015NXZjbWN2TVRrNU9TOTRiR2x1YXlJZ1lYSnBZUzFvYVdSa1pXNDlJblJ5ZFdVaUlITjBlV3hsUFNKMlpYSjBhV05oYkMxaGJHbG5iam9nTFRJdU1ERTRaWGc3SUcxaGVDMTNhV1IwYURvZ09UZ2xPeUkrUEdSbFpuTStQSEJoZEdnZ2FXUTlJazFLV0MweE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E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eExWUkZXQzFKTFRGRU5EVXpJaUJrUFNKTk1URTRJQzB4TmpKUk1USXdJQzB4TmpJZ01USTBJQzB4TmpSVU1UTTFJQzB4TmpkVU1UUTNJQzB4TmpoUk1UWXdJQzB4TmpnZ01UY3hJQzB4TlRWVU1UZzNJQzB4TWpaUk1UazNJQzA1T1NBeU1qRWdNamRVTWpZM0lESTJOMVF5T0RrZ016Z3lWak00TlVneU5ESlJNVGsxSURNNE5TQXhPVElnTXpnM1VURTRPQ0F6T1RBZ01UZzRJRE01TjB3eE9UVWdOREkxVVRFNU55QTBNekFnTWpBeklEUXpNRlF5TlRBZ05ETXhVVEk1T0NBME16RWdNams0SURRek1sRXlPVGdnTkRNMElETXdOeUEwT0RKVU16RTVJRFUwTUZFek5UWWdOekExSURRMk5TQTNNRFZSTlRBeUlEY3dNeUExTWpZZ05qZ3pWRFUxTUNBMk16QlJOVFV3SURVNU5DQTFNamtnTlRjNFZEUTROeUExTmpGUk5EUXpJRFUyTVNBME5ETWdOakF6VVRRME15QTJNaklnTkRVMElEWXpObFEwTnpnZ05qVTNURFE0TnlBMk5qSlJORGN4SURZMk9DQTBOVGNnTmpZNFVUUTBOU0EyTmpnZ05ETTBJRFkxT0ZRME1Ua2dOak13VVRReE1pQTJNREVnTkRBeklEVTFNbFF6T0RjZ05EWTVWRE00TUNBME16TlJNemd3SURRek1TQTBNelVnTkRNeFVUUTRNQ0EwTXpFZ05EZzNJRFF6TUZRME9UZ2dOREkwVVRRNU9TQTBNakFnTkRrMklEUXdOMVEwT1RFZ016a3hVVFE0T1NBek9EWWdORGd5SURNNE5sUTBNamdnTXpnMVNETTNNa3d6TkRrZ01qWXpVVE13TVNBeE5TQXlPRElnTFRRM1VUSTFOU0F0TVRNeUlESXhNaUF0TVRjelVURTNOU0F0TWpBMUlERXpPU0F0TWpBMVVURXdOeUF0TWpBMUlEZ3hJQzB4T0RaVU5UVWdMVEV6TWxFMU5TQXRPVFVnTnpZZ0xUYzRWREV4T0NBdE5qRlJNVFl5SUMwMk1TQXhOaklnTFRFd00xRXhOaklnTFRFeU1pQXhOVEVnTFRFek5sUXhNamNnTFRFMU4wd3hNVGdnTFRFMk1sb2lMejQ4Y0dGMGFDQnBaRDBpVFVwWUxUR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R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V0VkVWWUxVa3RNVVEwTlRnaUlHUTlJazB4TWpFZ05qUTNVVEV5TVNBMk5UY2dNVEkxSURZM01GUXhNemNnTmpnelVURXpPQ0EyT0RNZ01qQTVJRFk0T0ZReU9ESWdOamswVVRJNU5DQTJPVFFnTWprMElEWTRObEV5T1RRZ05qYzVJREkwTkNBME56ZFJNVGswSURJM09TQXhPVFFnTWpjeVVUSXhNeUF5T0RJZ01qSXpJREk1TVZFeU5EY2dNekE1SURJNU1pQXpOVFJVTXpZeUlEUXhOVkUwTURJZ05EUXlJRFF6T0NBME5ESlJORFk0SURRME1pQTBPRFVnTkRJelZEVXdNeUF6TmpsUk5UQXpJRE0wTkNBME9UWWdNekkzVkRRM055QXpNREpVTkRVMklESTVNVlEwTXpnZ01qZzRVVFF4T0NBeU9EZ2dOREEySURJNU9WUXpPVFFnTXpJNFVUTTVOQ0F6TlRNZ05ERXdJRE0yT1ZRME5ESWdNemt3VERRMU9DQXpPVE5STkRRMklEUXdOU0EwTXpRZ05EQTFTRFF6TUZFek9UZ2dOREF5SURNMk55QXpPREJVTWprMElETXhObFF5TWpnZ01qVTFVVEl6TUNBeU5UUWdNalF6SURJMU1sUXlOamNnTWpRMlZESTVNeUF5TXpoVU16SXdJREl5TkZRek5ESWdNakEyVkRNMU9TQXhPREJVTXpZMUlERTBOMUV6TmpVZ01UTXdJRE0yTUNBeE1EWlVNelUwSURZMlVUTTFOQ0F5TmlBek9ERWdNalpSTkRJNUlESTJJRFExT1NBeE5EVlJORFl4SURFMU15QTBOemtnTVRVelNEUTRNMUUwT1RrZ01UVXpJRFE1T1NBeE5EUlJORGs1SURFek9TQTBPVFlnTVRNd1VUUTFOU0F0TVRFZ016YzRJQzB4TVZFek16TWdMVEV4SURNd05TQXhOVlF5TnpjZ09UQlJNamMzSURFd09DQXlPREFnTVRJeFZESTRNeUF4TkRWUk1qZ3pJREUyTnlBeU5qa2dNVGd6VkRJek5DQXlNRFpVTWpBd0lESXhOMVF4T0RJZ01qSXdTREU0TUZFeE5qZ2dNVGM0SURFMU9TQXhNemxVTVRRMUlEZ3hWREV6TmlBME5GUXhNamtnTWpCVU1USXlJRGRVTVRFeElDMHlVVGs0SUMweE1TQTRNeUF0TVRGUk5qWWdMVEV4SURVM0lDMHhWRFE0SURFMlVUUTRJREkySURnMUlERTNObFF4TlRnZ05EY3hUREU1TlNBMk1UWlJNVGsySURZeU9TQXhPRGdnTmpNeVZERTBPU0EyTXpkSU1UUTBVVEV6TkNBMk16Y2dNVE14SURZek4xUXhNalFnTmpRd1ZERXlNU0EyTkRkYUlpOCtQSEJoZEdnZ2FXUTlJazFLV0MweExWUkZXQzFPTFRjMElpQmtQU0pOTWpjZ05ESXlVVGd3SURReU5pQXhNRGtnTkRjNFZERTBNU0EyTURCV05qRTFTREU0TVZZME16RklNekUyVmpNNE5VZ3hPREZXTWpReFVURTRNaUF4TVRZZ01UZ3lJREV3TUZReE9Ea2dOamhSTWpBeklESTVJREl6T0NBeU9WRXlPRElnTWprZ01qa3lJREV3TUZFeU9UTWdNVEE0SURJNU15QXhORFpXTVRneFNETXpNMVl4TkRaV01UTTBVVE16TXlBMU55QXlPVEVnTVRkUk1qWTBJQzB4TUNBeU1qRWdMVEV3VVRFNE55QXRNVEFnTVRZeUlESlVNVEkwSURNelZERXdOU0EyT0ZRNU9DQXhNREJST1RjZ01UQTNJRGszSURJME9GWXpPRFZJTVRoV05ESXlTREkzV2lJdlBqeHdZWFJvSUdsa1BTSk5TbGd0TV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F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h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VMxVVJWZ3RUaTB5TUNJZ1pEMGlJaTgrUEhCaGRHZ2dhV1E5SWsxS1dDMHhMVlJGV0MxT0xUY3dJaUJrUFNKTk16WWdMVEUwT0VnMU1GRTRPU0F0TVRRNElEazNJQzB4TXpSV0xURXlObEU1TnlBdE1URTVJRGszSUMweE1EZFVPVGNnTFRjM1ZEazRJQzB6T0ZRNU9DQTJWRGs0SURVMVZEazRJREV3TmxFNU9DQXhOREFnT1RnZ01UYzNWRGs0SURJME0xUTVPQ0F5T1RaVU9UY2dNek0xVkRrM0lETTFNVkU1TkNBek56QWdPRE1nTXpjMlZETTRJRE00TlVneU1GWTBNRGhSTWpBZ05ETXhJREl5SURRek1Vd3pNaUEwTXpKUk5ESWdORE16SURZeElEUXpORlE1T0NBME16WlJNVEUxSURRek55QXhNelVnTkRNNFZERTJOU0EwTkRGVU1UYzJJRFEwTWtneE56bFdOREUyVERFNE1DQXpPVEJNTVRnNElETTVOMUV5TkRjZ05EUXhJRE15TmlBME5ERlJOREEzSURRME1TQTBOalFnTXpjM1ZEVXlNaUF5TVRaUk5USXlJREV4TlNBME5UY2dOVEpVTXpFd0lDMHhNVkV5TkRJZ0xURXhJREU1TUNBek0wd3hPRElnTkRCV0xUUTFWaTB4TURGUk1UZ3lJQzB4TWpnZ01UZzBJQzB4TXpSVU1UazFJQzB4TkRWUk1qRTJJQzB4TkRnZ01qUTBJQzB4TkRoSU1qWXdWaTB4T1RSSU1qVXlUREl5T0NBdE1Ua3pVVEl3TlNBdE1Ua3lJREUzT0NBdE1Ua3lWREUwTUNBdE1Ua3hVVE0zSUMweE9URWdNamdnTFRFNU5FZ3lNRll0TVRRNFNETTJXazAwTWpRZ01qRTRVVFF5TkNBeU9USWdNemt3SURNME4xUXpNRFVnTkRBeVVUSXpOQ0EwTURJZ01UZ3lJRE16TjFZNU9GRXlNaklnTWpZZ01qazBJREkyVVRNME5TQXlOaUF6T0RRZ09EQlVOREkwSURJeE9Gb2lMejQ4Y0dGMGFDQnBaRDBpVFVwWUxURXRWRVZZTFU0dE5qa2lJR1E5SWswMk9TQTJNRGxSTmprZ05qTTNJRGczSURZMU0xUXhNekVnTmpZNVVURTFOQ0EyTmpjZ01UY3hJRFkxTWxReE9EZ2dOakE1VVRFNE9DQTFOemtnTVRjeElEVTJORlF4TWprZ05UUTVVVEV3TkNBMU5Ea2dPRGNnTlRZMFZEWTVJRFl3T1ZwTk1qUTNJREJSTWpNeUlETWdNVFF6SUROUk1UTXlJRE1nTVRBMklETlVOVFlnTVV3ek5DQXdTREkyVmpRMlNEUXlVVGN3SURRMklEa3hJRFE1VVRFd01DQTFNeUF4TURJZ05qQlVNVEEwSURFd01sWXlNRFZXTWprelVURXdOQ0F6TkRVZ01UQXlJRE0xT1ZRNE9DQXpOemhSTnpRZ016ZzFJRFF4SURNNE5VZ3pNRlkwTURoUk16QWdORE14SURNeUlEUXpNVXcwTWlBME16SlJOVElnTkRNeklEY3dJRFF6TkZReE1EWWdORE0yVVRFeU15QTBNemNnTVRReUlEUXpPRlF4TnpFZ05EUXhWREU0TWlBME5ESklNVGcxVmpZeVVURTVNQ0ExTWlBeE9UY2dOVEJVTWpNeUlEUTJTREkxTlZZd1NESTBOMW9pTHo0OGNHRjBhQ0JwWkQwaVRVcFlMVEV0VkVWWUxVNHROemdpSUdROUlrMHlNREVnTUZFeE9Ea2dNeUF4TURJZ00xRXlOaUF6SURFM0lEQklNVEZXTkRaSU1qVlJORGdnTkRjZ05qY2dOVEpVT1RZZ05qRlVNVEl4SURjNFZERXpPU0E1TmxReE5qQWdNVEl5VkRFNE1DQXhOVEJNTWpJMklESXhNRXd4TmpnZ01qZzRVVEUxT1NBek1ERWdNVFE1SURNeE5WUXhNek1nTXpNMlZERXlNaUF6TlRGVU1URXpJRE0yTTFReE1EY2dNemN3VkRFd01DQXpOelpVT1RRZ016YzVWRGc0SURNNE1WUTRNQ0F6T0ROUk56UWdNemd6SURRMElETTROVWd4TmxZME16RklNak5STlRrZ05ESTVJREV5TmlBME1qbFJNakU1SURReU9TQXlNamtnTkRNeFNESXpOMVl6T0RWUk1qQXhJRE00TVNBeU1ERWdNelk1VVRJd01TQXpOamNnTWpFeElETTFNMVF5TXprZ016RTFWREkyT0NBeU56Uk1NamN5SURJM01Fd3lPVGNnTXpBMFVUTXlPU0F6TkRVZ016STVJRE0xT0ZFek1qa2dNelkwSURNeU55QXpOamxVTXpJeUlETTNObFF6TVRjZ016Z3dWRE14TUNBek9EUk1NekEzSURNNE5VZ3pNREpXTkRNeFNETXdPVkV6TWpRZ05ESTRJRFF3T0NBME1qaFJORGczSURReU9DQTBPVE1nTkRNeFNEUTVPVll6T0RWSU5Ea3lVVFEwTXlBek9EVWdOREV4SURNMk9GRXpPVFFnTXpZd0lETTNOeUF6TkRGVU16RXlJREkxTjB3eU9UWWdNak0yVERNMU9DQXhOVEZSTkRJMElEWXhJRFF5T1NBMU4xUTBORFlnTlRCUk5EWTBJRFEySURRNU9TQTBOa2cxTVRaV01FZzFNVEJJTlRBeVVUUTVOQ0F4SURRNE1pQXhWRFExTnlBeVZEUXpNaUF5VkRReE5DQXpVVFF3TXlBeklETTNOeUF6VkRNeU55QXhURE13TkNBd1NESTVOVlkwTmtneU9UaFJNekE1SURRMklETXlNQ0ExTVZRek16RWdOak5STXpNeElEWTFJREk1TVNBeE1qQk1NalV3SURFM05WRXlORGtnTVRjMElESXhPU0F4TXpOVU1UZzFJRGc0VVRFNE1TQTRNeUF4T0RFZ056UlJNVGd4SURZeklERTRPQ0ExTlZReU1EWWdORFpSTWpBNElEUTJJREl3T0NBeU0xWXdTREl3TVZvaUx6NDhjR0YwYUNCcFpEMGlUVXBZTFRF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RXRWRVZZTFU0dE56TWlJR1E5SWsweU9UVWdNekUyVVRJNU5TQXpOVFlnTWpZNElETTROVlF4T1RBZ05ERTBVVEUxTkNBME1UUWdNVEk0SURRd01WRTVPQ0F6T0RJZ09UZ2dNelE1VVRrM0lETTBOQ0E1T0NBek16WlVNVEUwSURNeE1sUXhOVGNnTWpnM1VURTNOU0F5T0RJZ01qQXhJREkzT0ZReU5EVWdNalk1VkRJM055QXlOVFpSTWprMElESTBPQ0F6TVRBZ01qTTJWRE0wTWlBeE9UVlVNelU1SURFek0xRXpOVGtnTnpFZ016SXhJRE14VkRFNU9DQXRNVEJJTVRrd1VURXpPQ0F0TVRBZ09UUWdNalpNT0RZZ01UbE1OemNnTVRCUk56RWdOQ0EyTlNBdE1VdzFOQ0F0TVRGSU5EWklOREpSTXprZ0xURXhJRE16SUMwMVZqYzBWakV6TWxFek15QXhOVE1nTXpVZ01UVTNWRFExSURFMk1rZzFORkUyTmlBeE5qSWdOekFnTVRVNFZEYzFJREUwTmxRNE1pQXhNVGxVTVRBeElEYzNVVEV6TmlBeU5pQXhPVGdnTWpaUk1qazFJREkySURJNU5TQXhNRFJSTWprMUlERXpNeUF5TnpjZ01UVXhVVEkxTnlBeE56VWdNVGswSURFNE4xUXhNVEVnTWpFd1VUYzFJREl5TnlBMU5DQXlOVFpVTXpNZ016RTRVVE16SURNMU55QTFNQ0F6T0RSVU9UTWdOREkwVkRFME15QTBOREpVTVRnM0lEUTBOMGd4T1RoUk1qTTRJRFEwTnlBeU5qZ2dORE15VERJNE15QTBNalJNTWpreUlEUXpNVkV6TURJZ05EUXdJRE14TkNBME5EaElNekl5U0RNeU5sRXpNamtnTkRRNElETXpOU0EwTkRKV016RXdURE15T1NBek1EUklNekF4VVRJNU5TQXpNVEFnTWprMUlETXhObG9pTHo0OGNHRjBhQ0JwWkQwaVRVcFlMVEV0VkVWWUxVNHROemNpSUdROUlrMDVNQ0F6TmpoUk9EUWdNemM0SURjMklETTRNRlEwTUNBek9EVklNVGhXTkRNeFNESTBURFF6SURRek1GRTJNaUEwTXpBZ09EUWdOREk1VkRFeE5pQTBNamhSTWpBMklEUXlPQ0F5TWpFZ05ETXhTREl5T1ZZek9EVklNakUxVVRFM055QXpPRE1nTVRjM0lETTJPRkV4TnpjZ016WTNJREl5TVNBeU16bE1NalkxSURFeE0wd3pNemtnTXpJNFRETXpNeUF6TkRWUk16SXpJRE0zTkNBek1UWWdNemM1VVRNd09DQXpPRFFnTWpjNElETTROVWd5TlRoV05ETXhTREkyTkZFeU56QWdOREk0SURNME9DQTBNamhSTkRNNUlEUXlPQ0EwTlRRZ05ETXhTRFEyTVZZek9EVklORFV5VVRRd05DQXpPRFVnTkRBMElETTJPVkUwTURRZ016WTJJRFF4T0NBek1qUlVORFE1SURJek5GUTBPREVnTVRRelREUTVOaUF4TURCTU5UTTNJREl4T1ZFMU56a2dNelF4SURVM09TQXpORGRSTlRjNUlETTJNeUExTmpRZ016Y3pWRFV6TUNBek9EVklOVEl5VmpRek1VZzFNamxSTlRReElEUXlPQ0EyTWpRZ05ESTRVVFk1TWlBME1qZ2dOams0SURRek1VZzNNRE5XTXpnMVNEWTVOMUUyT1RZZ016ZzFJRFk1TVNBek9EVlVOamd5SURNNE5GRTJNelVnTXpjM0lEWXhPU0F6TXpSTU5UVTVJREUyTVZFMU5EWWdNVEkwSURVeU9DQTNNVkUxTURnZ01USWdOVEF6SURGVU5EZzNJQzB4TVVnME56bFJORFl3SUMweE1TQTBOVFlnTFRSUk5EVTFJQzB6SURRd055QXhNek5NTXpZeElESTJOMUV6TlRrZ01qWXpJREkyTmlBdE5GRXlOakVnTFRFeElESTBNeUF0TVRGSU1qTTRVVEl5TlNBdE1URWdNakl3SUMwelREa3dJRE0yT0ZvaUx6NDhjR0YwYUNCcFpEMGlUVXBZTFRFdFZFVllMVTR0TmpnaUlHUTlJazAwTVNBME5rZzFOVkU1TkNBME5pQXhNRElnTmpCV05qaFJNVEF5SURjM0lERXdNaUE1TVZReE1ESWdNVEkwVkRFd01pQXhOamRVTVRBeklESXhOMVF4TURNZ01qY3lWREV3TXlBek1qbFJNVEF6SURNMk5pQXhNRE1nTkRBM1ZERXdNeUEwT0RKVU1UQXlJRFUwTWxReE1ESWdOVGcyVkRFd01pQTJNRE5ST1RrZ05qSXlJRGc0SURZeU9GUTBNeUEyTXpkSU1qVldOall3VVRJMUlEWTRNeUF5TnlBMk9ETk1NemNnTmpnMFVUUTNJRFk0TlNBMk5pQTJPRFpVTVRBeklEWTRPRkV4TWpBZ05qZzVJREUwTUNBMk9UQlVNVGN3SURZNU0xUXhPREVnTmprMFNERTRORll6TmpkUk1qUTBJRFEwTWlBek1qZ2dORFF5VVRRMU1TQTBORElnTkRZeklETXlPVkUwTmpRZ016SXlJRFEyTkNBeE9UQldNVEEwVVRRMk5DQTJOaUEwTmpZZ05UbF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NU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V0VkVWWUxVNHROa0lpSUdROUlrMHpOaUEwTmtnMU1GRTRPU0EwTmlBNU55QTJNRlkyT0ZFNU55QTNOeUE1TnlBNU1WUTVOeUF4TWpSVU9UZ2dNVFkzVkRrNElESXhOMVE1T0NBeU56SlVPVGdnTXpJNVVUazRJRE0yTmlBNU9DQTBNRGRVT1RnZ05EZ3lWRGs0SURVME1sUTVOeUExT0RaVU9UY2dOakF6VVRrMElEWXlNaUE0TXlBMk1qaFVNemdnTmpNM1NESXdWalkyTUZFeU1DQTJPRE1nTWpJZ05qZ3pURE15SURZNE5GRTBNaUEyT0RVZ05qRWdOamcyVkRrNElEWTRPRkV4TVRVZ05qZzVJREV6TlNBMk9UQlVNVFkxSURZNU0xUXhOellnTmprMFNERTNPVlkwTmpOTU1UZ3dJREl6TTB3eU5EQWdNamczVVRNd01DQXpOREVnTXpBMElETTBOMUV6TVRBZ016VTJJRE14TUNBek5qUlJNekV3SURNNE15QXlPRGtnTXpnMVNESTRORlkwTXpGSU1qa3pVVE13T0NBME1qZ2dOREV5SURReU9GRTBOelVnTkRJNElEUTROQ0EwTXpGSU5EZzVWak00TlVnME56WlJOREEzSURNNE1DQXpOakFnTXpReFVUSTROaUF5TnpnZ01qZzJJREkzTkZFeU9EWWdNamN6SURNME9TQXhPREZVTkRJd0lEYzVVVFF6TkNBMk1DQTBOVEVnTlROVU5UQXdJRFEyU0RVeE1WWXdTRFV3TlZFME9UWWdNeUEwTVRnZ00xRXpNaklnTXlBek1EY2dNRWd5T1RsV05EWklNekEyVVRNek1DQTBPQ0F6TXpBZ05qVlJNek13SURjeUlETXlOaUEzT1ZFek1qTWdPRFFnTWpjMklERTFNMVF5TWpnZ01qSXlUREUzTmlBeE56WldNVEl3VmpnMFVURTNOaUEyTlNBeE56Z2dOVGxVTVRnNUlEUTVVVEl4TUNBME5pQXlNemdnTkRaSU1qVTBWakJJTWpRMlVUSXpNU0F6SURFek55QXpWREk0SURCSU1qQldORFpJTXpaYUlpOCtQSEJoZEdnZ2FXUTlJazFLV0MweExWUkZXQzFPTFRaRUlpQmtQU0pOTkRFZ05EWklOVFZST1RRZ05EWWdNVEF5SURZd1ZqWTRVVEV3TWlBM055QXhNRElnT1RGVU1UQXlJREV5TWxReE1ETWdNVFl4VkRFd015QXlNRE5STVRBeklESXpOQ0F4TURNZ01qWTVWREV3TWlBek1qaFdNelV4VVRrNUlETTNNQ0E0T0NBek56WlVORE1nTXpnMVNESTFWalF3T0ZFeU5TQTBNekVnTWpjZ05ETXhURE0zSURRek1sRTBOeUEwTXpNZ05qVWdORE0wVkRFd01pQTBNelpSTVRFNUlEUXpOeUF4TXpnZ05ETTRWREUyTnlBME5ERlVNVGM0SURRME1rZ3hPREZXTkRBeVVURTRNU0F6TmpRZ01UZ3lJRE0yTkZReE9EY2dNelk1VkRFNU9TQXpPRFJVTWpFNElEUXdNbFF5TkRjZ05ESXhWREk0TlNBME16ZFJNekExSURRME1pQXpNellnTkRReVVUTTFNU0EwTkRJZ016WTBJRFEwTUZRek9EY2dORE0wVkRRd05pQTBNalpVTkRJeElEUXhOMVEwTXpJZ05EQTJWRFEwTVNBek9UVlVORFE0SURNNE5GUTBOVElnTXpjMFZEUTFOU0F6TmpaTU5EVTNJRE0yTVV3ME5qQWdNelkxVVRRMk15QXpOamtnTkRZMklETTNNMVEwTnpVZ016ZzBWRFE0T0NBek9UZFVOVEF6SURReE1GUTFNak1nTkRJeVZEVTBOaUEwTXpKVU5UY3lJRFF6T1ZRMk1ETWdORFF5VVRjeU9TQTBORElnTnpRd0lETXlPVkUzTkRFZ016SXlJRGMwTVNBeE9UQldNVEEwVVRjME1TQTJOaUEzTkRNZ05UbFVOelUwSURRNVVUYzNOU0EwTmlBNE1ETWdORFpJT0RFNVZqQklPREV4VERjNE9DQXhVVGMyTkNBeUlEY3pOeUF5VkRZNU9TQXpVVFU1TmlBeklEVTROeUF3U0RVM09WWTBOa2cxT1RWUk5qVTJJRFEySURZMU5pQTJNbEUyTlRjZ05qUWdOalUzSURJd01GRTJOVFlnTXpNMUlEWTFOU0F6TkROUk5qUTVJRE0zTVNBMk16VWdNemcxVkRZeE1TQTBNREpVTlRnMUlEUXdORkUxTkRBZ05EQTBJRFV3TmlBek56QlJORGM1SURNME15QTBOeklnTXpFMVZEUTJOQ0F5TXpKV01UWTRWakV3T0ZFME5qUWdOemdnTkRZMUlEWTRWRFEyT0NBMU5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h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dFZFVllMVTR0UVRBaUlHUTlJ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VUWlJSGhzYVc1ck9taHlaV1k5SWlOTlNsZ3RNUzFVUlZndFNTMHhSRFExUkNJdlBqd3ZaejQ4WnlCa1lYUmhMVzF0YkMxdWIyUmxQU0p0YVNJZ2RISmhibk5tYjNKdFBTSjBjbUZ1YzJ4aGRHVW9OVEF6TERBcElqNDhkWE5sSUdSaGRHRXRZejBpTVVRME5URWlJSGhzYVc1ck9taHlaV1k5SWlOTlNsZ3RNUzFVUlZndFNTMHhSRFExTVNJdlBqd3ZaejQ4WnlCa1lYUmhMVzF0YkMxdWIyUmxQU0p0YVNJZ2RISmhibk5tYjNKdFBTSjBjbUZ1YzJ4aGRHVW9NVEF5TXl3d0tTSStQSFZ6WlNCa1lYUmhMV005SWpGRU5EVXpJaUI0YkdsdWF6cG9jbVZtUFNJalRVcFlMVEV0VkVWWUxVa3RNVVEwTlRNaUx6NDhMMmMrUEdjZ1pHRjBZUzF0Yld3dGJtOWtaVDBpYlc4aUlIUnlZVzV6Wm05eWJUMGlkSEpoYm5Oc1lYUmxLREUxTnpNc01Da2lQangxYzJVZ1pHRjBZUzFqUFNJeU9DSWdlR3hwYm1zNmFISmxaajBpSTAxS1dDMHhMVlJGV0MxT0xUSTRJaTgrUEM5blBqeG5JR1JoZEdFdGJXMXNMVzV2WkdVOUltMXBJaUIwY21GdWMyWnZjbTA5SW5SeVlXNXpiR0YwWlNneE9UWXlMREFwSWo0OGRYTmxJR1JoZEdFdFl6MGlNVVEwTmpVaUlIaHNhVzVyT21oeVpXWTlJaU5OU2xndE1TMVVSVmd0U1MweFJEUTJOU0l2UGp3dlp6NDhaeUJrWVhSaExXMXRiQzF1YjJSbFBTSnRieUlnZEhKaGJuTm1iM0p0UFNKMGNtRnVjMnhoZEdVb01qVXpOQ3d3S1NJK1BIVnpaU0JrWVhSaExXTTlJakk1SWlCNGJHbHVhenBvY21WbVBTSWpUVXBZTFRFdFZFVllMVTR0TWpraUx6NDhMMmMrUEdjZ1pHRjBZUzF0Yld3dGJtOWtaVDBpYlc4aUlIUnlZVzV6Wm05eWJUMGlkSEpoYm5Oc1lYUmxLRE15TURBdU9Dd3dLU0krUEhWelpTQmtZWFJoTFdNOUlqTkVJaUI0YkdsdWF6cG9jbVZtUFNJalRVcFlMVEV0VkVWWUxVNHRNMFFpTHo0OEwyYytQR2NnWkdGMFlTMXRiV3d0Ym05a1pUMGliV2tpSUhSeVlXNXpabTl5YlQwaWRISmhibk5zWVhSbEtEUXlOVFl1Tml3d0tTSStQSFZ6WlNCa1lYUmhMV005SWpGRU5EVkVJaUI0YkdsdWF6cG9jbVZtUFNJalRVcFlMVEV0VkVWWUxVa3RNVVEwTlVRaUx6NDhMMmMrUEdjZ1pHRjBZUzF0Yld3dGJtOWtaVDBpYlc4aUlIUnlZVzV6Wm05eWJUMGlkSEpoYm5Oc1lYUmxLRFEzTlRrdU5pd3dLU0krUEhWelpTQmtZWFJoTFdNOUlqSTRJaUI0YkdsdWF6cG9jbVZtUFNJalRVcFlMVEV0VkVWWUxVNHRNamdpTHo0OEwyYytQR2NnWkdGMFlTMXRiV3d0Ym05a1pUMGliWE4xWWlJZ2RISmhibk5tYjNKdFBTSjBjbUZ1YzJ4aGRHVW9OVEUwT0M0MkxEQXBJajQ4WnlCa1lYUmhMVzF0YkMxdWIyUmxQU0p0YVNJK1BIVnpaU0JrWVhSaExXTTlJakZFTkRWR0lpQjRiR2x1YXpwb2NtVm1QU0lqVFVwWUxURXRWRVZZTFVrdE1VUTBOVVlpTHo0OEwyYytQR2NnWkdGMFlTMXRiV3d0Ym05a1pUMGliV2tpSUhSeVlXNXpabTl5YlQwaWRISmhibk5zWVhSbEtEUTROQ3d0TVRVd0tTQnpZMkZzWlNnd0xqY3dOeWtpUGp4MWMyVWdaR0YwWVMxalBTSXhSRFExT0NJZ2VHeHBibXM2YUhKbFpqMGlJMDFLV0MweExWUkZXQzFKTFRGRU5EVTRJaTgrUEM5blBqd3ZaejQ4WnlCa1lYUmhMVzF0YkMxdWIyUmxQU0p0YnlJZ2RISmhibk5tYjNKdFBTSjBjbUZ1YzJ4aGRHVW9OakExTVN3d0tTSStQSFZ6WlNCa1lYUmhMV005SWpJNUlpQjRiR2x1YXpwb2NtVm1QU0lqVFVwWUxURXRWRVZZTFU0dE1qa2lMejQ4TDJjK1BHY2daR0YwWVMxdGJXd3RibTlrWlQwaWJXOGlJSFJ5WVc1elptOXliVDBpZEhKaGJuTnNZWFJsS0RZM01UY3VOeXd3S1NJK1BIVnpaU0JrWVhSaExXTTlJak5FSWlCNGJHbHVhenBvY21WbVBTSWpUVXBZTFRFdFZFVllMVTR0TTBRaUx6NDhMMmMrUEdjZ1pHRjBZUzF0Yld3dGJtOWtaVDBpYldaeVlXTWlJSFJ5WVc1elptOXliVDBpZEhKaGJuTnNZWFJsS0RjM056TXVOU3d3S1NJK1BHY2daR0YwWVMxdGJXd3RibTlrWlQwaWJYUmxlSFFpSUhSeVlXNXpabTl5YlQwaWRISmhibk5zWVhSbEtESXlNQ3cyTnpZcElqNDhkWE5sSUdSaGRHRXRZejBpTnpRaUlIaHNhVzVyT21oeVpXWTlJaU5OU2xndE1TMVVSVmd0VGkwM05DSXZQangxYzJVZ1pHRjBZUzFqUFNJMlJpSWdlR3hwYm1zNmFISmxaajBpSTAxS1dDMHhMVlJGV0MxT0xUWkdJaUIwY21GdWMyWnZjbTA5SW5SeVlXNXpiR0YwWlNnek9Ea3NNQ2tpTHo0OGRYTmxJR1JoZEdFdFl6MGlOelFpSUhoc2FXNXJPbWh5WldZOUlpTk5TbGd0TVMxVVJWZ3RUaTAzTkNJZ2RISmhibk5tYjNKdFBTSjBjbUZ1YzJ4aGRHVW9PRGc1TERBcElpOCtQSFZ6WlNCa1lYUmhMV005SWpZeElpQjRiR2x1YXpwb2NtVm1QU0lqVFVwWUxURXRWRVZZTFU0dE5qRWlJSFJ5WVc1elptOXliVDBpZEhKaGJuTnNZWFJsS0RFeU56Z3NNQ2tpTHo0OGRYTmxJR1JoZEdFdFl6MGlOa01pSUhoc2FXNXJPbWh5WldZOUlpTk5TbGd0TVMxVVJWZ3RUaTAyUXlJZ2RISmhibk5tYjNKdFBTSjBjbUZ1YzJ4aGRHVW9NVGMzT0N3d0tTSXZQangxYzJVZ1pHRjBZUzFqUFNJeU1DSWdlR3hwYm1zNmFISmxaajBpSTAxS1dDMHhMVlJGV0MxT0xUSXdJaUIwY21GdWMyWnZjbTA5SW5SeVlXNXpiR0YwWlNneU1EVTJMREFwSWk4K1BIVnpaU0JrWVhSaExXTTlJamN3SWlCNGJHbHVhenBvY21WbVBTSWpUVXBZTFRFdFZFVllMVTR0TnpBaUlIUnlZVzV6Wm05eWJUMGlkSEpoYm5Oc1lYUmxLREl6TURZc01Da2lMejQ4ZFhObElHUmhkR0V0WXowaU5qa2lJSGhzYVc1ck9taHlaV1k5SWlOTlNsZ3RNUzFVUlZndFRpMDJPU0lnZEhKaGJuTm1iM0p0UFNKMGNtRnVjMnhoZEdVb01qZzJNaXd3S1NJdlBqeDFjMlVnWkdGMFlTMWpQU0kzT0NJZ2VHeHBibXM2YUhKbFpqMGlJMDFLV0MweExWUkZXQzFPTFRjNElpQjBjbUZ1YzJadmNtMDlJblJ5WVc1emJHRjBaU2d6TVRRd0xEQXBJaTgrUEhWelpTQmtZWFJoTFdNOUlqWTFJaUI0YkdsdWF6cG9jbVZtUFNJalRVcFlMVEV0VkVWWUxVNHROalVpSUhSeVlXNXpabTl5YlQwaWRISmhibk5zWVhSbEtETTJOamdzTUNraUx6NDhkWE5sSUdSaGRHRXRZejBpTmtNaUlIaHNhVzVyT21oeVpXWTlJaU5OU2xndE1TMVVSVmd0VGkwMlF5SWdkSEpoYm5ObWIzSnRQU0owY21GdWMyeGhkR1VvTkRFeE1pd3dLU0l2UGp4MWMyVWdaR0YwWVMxalBTSTNNeUlnZUd4cGJtczZhSEpsWmowaUkwMUtXQzB4TFZSRldDMU9MVGN6SWlCMGNtRnVjMlp2Y20wOUluUnlZVzV6YkdGMFpTZzBNemt3TERBcElpOCtQSFZ6WlNCa1lYUmhMV005SWpJd0lpQjRiR2x1YXpwb2NtVm1QU0lqVFVwWUxURXRWRVZZTFU0dE1qQWlJSFJ5WVc1elptOXliVDBpZEhKaGJuTnNZWFJsS0RRM09EUXNNQ2tpTHo0OGRYTmxJR1JoZEdFdFl6MGlOemNpSUhoc2FXNXJPbWh5WldZOUlpTk5TbGd0TVMxVVJWZ3RUaTAzTnlJZ2RISmhibk5tYjNKdFBTSjBjbUZ1YzJ4aGRHVW9OVEF6TkN3d0tTSXZQangxYzJVZ1pHRjBZUzFqUFNJMk9TSWdlR3hwYm1zNmFISmxaajBpSTAxS1dDMHhMVlJGV0MxT0xUWTVJaUIwY21GdWMyWnZjbTA5SW5SeVlXNXpiR0YwWlNnMU56VTJMREFwSWk4K1BIVnpaU0JrWVhSaExXTTlJamMwSWlCNGJHbHVhenBvY21WbVBTSWpUVXBZTFRFdFZFVllMVTR0TnpRaUlIUnlZVzV6Wm05eWJUMGlkSEpoYm5Oc1lYUmxLRFl3TXpRc01Da2lMejQ4ZFhObElHUmhkR0V0WXowaU5qZ2lJSGhzYVc1ck9taHlaV1k5SWlOTlNsZ3RNUzFVUlZndFRpMDJPQ0lnZEhKaGJuTm1iM0p0UFNKMGNtRnVjMnhoZEdVb05qUXlNeXd3S1NJdlBqeDFjMlVnWkdGMFlTMWpQU0l5TUNJZ2VHeHBibXM2YUhKbFpqMGlJMDFLV0MweExWUkZXQzFPTFRJd0lpQjBjbUZ1YzJadmNtMDlJblJ5WVc1emJHRjBaU2cyT1RjNUxEQXBJaTgrUEhWelpTQmtZWFJoTFdNOUlqWTVJaUI0YkdsdWF6cG9jbVZtUFNJalRVcFlMVEV0VkVWWUxVNHROamtpSUhSeVlXNXpabTl5YlQwaWRISmhibk5zWVhSbEtEY3lNamtzTUNraUx6NDhkWE5sSUdSaGRHRXRZejBpTmtVaUlIaHNhVzVyT21oeVpXWTlJaU5OU2xndE1TMVVSVmd0VGkwMlJTSWdkSEpoYm5ObWIzSnRQU0owY21GdWMyeGhkR1VvTnpVd055d3dLU0l2UGp4MWMyVWdaR0YwWVMxalBTSTNOQ0lnZUd4cGJtczZhSEpsWmowaUkwMUtXQzB4TFZSRldDMU9MVGMwSWlCMGNtRnVjMlp2Y20wOUluUnlZVzV6YkdGMFpTZzRNRFl6TERBcElpOCtQSFZ6WlNCa1lYUmhMV005SWpZMUlpQjRiR2x1YXpwb2NtVm1QU0lqVFVwWUxURXRWRVZZTFU0dE5qVWlJSFJ5WVc1elptOXliVDBpZEhKaGJuTnNZWFJsS0RnME5USXNNQ2tpTHo0OGRYTmxJR1JoZEdFdFl6MGlOa1VpSUhoc2FXNXJPbWh5WldZOUlpTk5TbGd0TVMxVVJWZ3RUaTAyUlNJZ2RISmhibk5tYjNKdFBTSjBjbUZ1YzJ4aGRHVW9PRGc1Tml3d0tTSXZQangxYzJVZ1pHRjBZUzFqUFNJM015SWdlR3hwYm1zNmFISmxaajBpSTAxS1dDMHhMVlJGV0MxT0xUY3pJaUIwY21GdWMyWnZjbTA5SW5SeVlXNXpiR0YwWlNnNU5EVXlMREFwSWk4K1BIVnpaU0JrWVhSaExXTTlJalk1SWlCNGJHbHVhenBvY21WbVBTSWpUVXBZTFRFdFZFVllMVTR0TmpraUlIUnlZVzV6Wm05eWJUMGlkSEpoYm5Oc1lYUmxLRGs0TkRZc01Da2lMejQ4ZFhObElHUmhkR0V0WXowaU56UWlJSGhzYVc1ck9taHlaV1k5SWlOTlNsZ3RNUzFVUlZndFRpMDNOQ0lnZEhKaGJuTm1iM0p0UFNKMGNtRnVjMnhoZEdVb01UQXhNalFzTUNraUx6NDhkWE5sSUdSaGRHRXRZejBpTnpraUlIaHNhVzVyT21oeVpXWTlJaU5OU2xndE1TMVVSVmd0VGkwM09TSWdkSEpoYm5ObWIzSnRQU0owY21GdWMyeGhkR1VvTVRBMU1UTXNNQ2tpTHo0OGRYTmxJR1JoZEdFdFl6MGlNakFpSUhoc2FXNXJPbWh5WldZOUlpTk5TbGd0TVMxVVJWZ3RUaTB5TUNJZ2RISmhibk5tYjNKdFBTSjBjbUZ1YzJ4aGRHVW9NVEV3TkRFc01Da2lMejQ4ZFhObElHUmhkR0V0WXowaU5rSWlJSGhzYVc1ck9taHlaV1k5SWlOTlNsZ3RNUzFVUlZndFRpMDJRaUlnZEhKaGJuTm1iM0p0UFNKMGNtRnVjMnhoZEdVb01URXlPVEVzTUNraUx6NDhMMmMrUEdjZ1pHRjBZUzF0Yld3dGJtOWtaVDBpYlhKdmR5SWdkSEpoYm5ObWIzSnRQU0owY21GdWMyeGhkR1VvTVRVM09Td3ROamcyS1NJK1BHY2daR0YwWVMxdGJXd3RibTlrWlQwaWJYUmxlSFFpUGp4MWMyVWdaR0YwWVMxalBTSTNOQ0lnZUd4cGJtczZhSEpsWmowaUkwMUtXQzB4TFZSRldDMU9MVGMwSWk4K1BIVnpaU0JrWVhSaExXTTlJalpHSWlCNGJHbHVhenBvY21WbVBTSWpUVXBZTFRFdFZFVllMVTR0TmtZaUlIUnlZVzV6Wm05eWJUMGlkSEpoYm5Oc1lYUmxLRE00T1N3d0tTSXZQangxYzJVZ1pHRjBZUzFqUFNJM05DSWdlR3hwYm1zNmFISmxaajBpSTAxS1dDMHhMVlJGV0MxT0xUYzBJaUIwY21GdWMyWnZjbTA5SW5SeVlXNXpiR0YwWlNnNE9Ea3NNQ2tpTHo0OGRYTmxJR1JoZEdFdFl6MGlOakVpSUhoc2FXNXJPbWh5WldZOUlpTk5TbGd0TVMxVVJWZ3RUaTAyTVNJZ2RISmhibk5tYjNKdFBTSjBjbUZ1YzJ4aGRHVW9NVEkzT0N3d0tTSXZQangxYzJVZ1pHRjBZUzFqUFNJMlF5SWdlR3hwYm1zNmFISmxaajBpSTAxS1dDMHhMVlJGV0MxT0xUWkRJaUIwY21GdWMyWnZjbTA5SW5SeVlXNXpiR0YwWlNneE56YzRMREFwSWk4K1BIVnpaU0JrWVhSaExXTTlJakl3SWlCNGJHbHVhenBvY21WbVBTSWpUVXBZTFRFdFZFVllMVTR0TWpBaUlIUnlZVzV6Wm05eWJUMGlkSEpoYm5Oc1lYUmxLREl3TlRZc01Da2lMejQ4ZFhObElHUmhkR0V0WXowaU56QWlJSGhzYVc1ck9taHlaV1k5SWlOTlNsZ3RNUzFVUlZndFRpMDNNQ0lnZEhKaGJuTm1iM0p0UFNKMGNtRnVjMnhoZEdVb01qTXdOaXd3S1NJdlBqeDFjMlVnWkdGMFlTMWpQU0kyT1NJZ2VHeHBibXM2YUhKbFpqMGlJMDFLV0MweExWUkZXQzFPTFRZNUlpQjBjbUZ1YzJadmNtMDlJblJ5WVc1emJHRjBaU2d5T0RZeUxEQXBJaTgrUEhWelpTQmtZWFJoTFdNOUlqYzRJaUI0YkdsdWF6cG9jbVZtUFNJalRVcFlMVEV0VkVWWUxVNHROemdpSUhSeVlXNXpabTl5YlQwaWRISmhibk5zWVhSbEtETXhOREFzTUNraUx6NDhkWE5sSUdSaGRHRXRZejBpTmpVaUlIaHNhVzVyT21oeVpXWTlJaU5OU2xndE1TMVVSVmd0VGkwMk5TSWdkSEpoYm5ObWIzSnRQU0owY21GdWMyeGhkR1VvTXpZMk9Dd3dLU0l2UGp4MWMyVWdaR0YwWVMxalBTSTJReUlnZUd4cGJtczZhSEpsWmowaUkwMUtXQzB4TFZSRldDMU9MVFpESWlCMGNtRnVjMlp2Y20wOUluUnlZVzV6YkdGMFpTZzBNVEV5TERBcElpOCtQSFZ6WlNCa1lYUmhMV005SWpJd0lpQjRiR2x1YXpwb2NtVm1QU0lqVFVwWUxURXRWRVZZTFU0dE1qQWlJSFJ5WVc1elptOXliVDBpZEhKaGJuTnNZWFJsS0RRek9UQXNNQ2tpTHo0OGRYTmxJR1JoZEdFdFl6MGlOamtpSUhoc2FXNXJPbWh5WldZOUlpTk5TbGd0TVMxVVJWZ3RUaTAyT1NJZ2RISmhibk5tYjNKdFBTSjBjbUZ1YzJ4aGRHVW9ORFkwTUN3d0tTSXZQangxYzJVZ1pHRjBZUzFqUFNJMlJTSWdlR3hwYm1zNmFISmxaajBpSTAxS1dDMHhMVlJGV0MxT0xUWkZJaUIwY21GdWMyWnZjbTA5SW5SeVlXNXpiR0YwWlNnME9URTRMREFwSWk4K1BIVnpaU0JrWVhSaExXTTlJakl3SWlCNGJHbHVhenBvY21WbVBTSWpUVXBZTFRFdFZFVllMVTR0TWpBaUlIUnlZVzV6Wm05eWJUMGlkSEpoYm5Oc1lYUmxLRFUwTnpRc01Da2lMejQ4ZFhObElHUmhkR0V0WXowaU5qa2lJSGhzYVc1ck9taHlaV1k5SWlOTlNsZ3RNUzFVUlZndFRpMDJPU0lnZEhKaGJuTm1iM0p0UFNKMGNtRnVjMnhoZEdVb05UY3lOQ3d3S1NJdlBqeDFjMlVnWkdGMFlTMWpQU0kyUkNJZ2VHeHBibXM2YUhKbFpqMGlJMDFLV0MweExWUkZXQzFPTFRaRUlpQjBjbUZ1YzJadmNtMDlJblJ5WVc1emJHRjBaU2cyTURBeUxEQXBJaTgrUEhWelpTQmtZWFJoTFdNOUlqWXhJaUI0YkdsdWF6cG9jbVZtUFNJalRVcFlMVEV0VkVWWUxVNHROakVpSUhSeVlXNXpabTl5YlQwaWRISmhibk5zWVhSbEtEWTRNelVzTUNraUx6NDhkWE5sSUdSaGRHRXRZejBpTmpjaUlIaHNhVzVyT21oeVpXWTlJaU5OU2xndE1TMVVSVmd0VGkwMk55SWdkSEpoYm5ObWIzSnRQU0owY21GdWMyeGhkR1VvTnpNek5Td3dLU0l2UGp4MWMyVWdaR0YwWVMxalBTSTJOU0lnZUd4cGJtczZhSEpsWmowaUkwMUtXQzB4TFZSRldDMU9MVFkxSWlCMGNtRnVjMlp2Y20wOUluUnlZVzV6YkdGMFpTZzNPRE0xTERBcElpOCtQSFZ6WlNCa1lYUmhMV005SWtFd0lpQjRiR2x1YXpwb2NtVm1QU0lqVFVwWUxURXRWRVZZTFU0dFFUQWlJSFJ5WVc1elptOXliVDBpZEhKaGJuTnNZWFJsS0RneU56a3NNQ2tpTHo0OEwyYytQR2NnWkdGMFlTMXRiV3d0Ym05a1pUMGliV2tpSUhSeVlXNXpabTl5YlQwaWRISmhibk5zWVhSbEtEZzFNamtzTUNraVBqeDFjMlVnWkdGMFlTMWpQU0l4UkRRMk5TSWdlR3hwYm1zNmFISmxaajBpSTAxS1dDMHhMVlJGV0MxSkxURkVORFkxSWk4K1BDOW5Qand2Wno0OGNtVmpkQ0IzYVdSMGFEMGlNVEl3TVRraUlHaGxhV2RvZEQwaU5qQWlJSGc5SWpFeU1DSWdlVDBpTWpJd0lpOCtQQzluUGp3dlp6NDhMMmMrUEM5emRtYysiLAoJIlJlYWxWaWV3U2l6ZUpzb24iIDogIntcImhlaWdodFwiOjgwMy41NzEzOTU4NzQwMjM0LFwid2lkdGhcIjo3MDcxLjQyODgzMzAwNzgxMjV9Igp9Cg=="/>
    </extobj>
    <extobj name="2384804F-3998-4D57-9195-F3826E402611-12">
      <extobjdata type="2384804F-3998-4D57-9195-F3826E402611" data="ewoJIkltZ1NldHRpbmdKc29uIiA6ICJ7XCJoZWlnaHRcIjo1Mi42Nzg1NzE0Mjg1NzE0MixcIndpZHRoXCI6MTQxLjA3MTQyODU3MTQyODU2fSIsCgkiTGF0ZXgiIDogImNkZih4KT1cXHN1bVxcbGltaXRzX3trPTB9XntMLTF9cChyX2spIiwKCSJMYXRleEltZ0Jhc2U2NCIgOiAiUEhOMlp5QjRiV3h1Y3owaWFIUjBjRG92TDNkM2R5NTNNeTV2Y21jdk1qQXdNQzl6ZG1jaUlIZHBaSFJvUFNJeE9DNHdOVFpsZUNJZ2FHVnBaMmgwUFNJMkxqYzROR1Y0SWlCeWIyeGxQU0pwYldjaUlHWnZZM1Z6WVdKc1pUMGlabUZzYzJVaUlIWnBaWGRDYjNnOUlqQWdMVEUzTXpNZ056azRNQzQySURJNU9UZ3VOeUlnZUcxc2JuTTZlR3hwYm1zOUltaDBkSEE2THk5M2QzY3Vkek11YjNKbkx6RTVPVGt2ZUd4cGJtc2lJR0Z5YVdFdGFHbGtaR1Z1UFNKMGNuVmxJaUJ6ZEhsc1pUMGlkbVZ5ZEdsallXd3RZV3hwWjI0NklDMHlMamcyTkdWNE95QnRZWGd0ZDJsa2RHZzZJRGs0SlRzaVBqeGtaV1p6UGp4d1lYUm9JR2xrUFNKTlNsZ3ROQz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O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Qz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A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B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F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w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k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UX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Aw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k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OQzFVUlZndFRpMHlNakV5SWlCa1BTSk5PRFFnTWpNM1ZEZzBJREkxTUZRNU9DQXlOekJJTmpjNVVUWTVOQ0F5TmpJZ05qazBJREkxTUZRMk56a2dNak13U0RrNFVUZzBJREl6TnlBNE5DQXlOVEJhSWk4K1BIQmhkR2dnYVdROUlrMUtXQzAw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UX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UQWlJSGhzYVc1ck9taHlaV1k5SWlOTlNsZ3ROQzFVUlZndFNTMHhSRFExTUNJdlBqd3ZaejQ4WnlCa1lYUmhMVzF0YkMxdWIyUmxQU0p0YVNJZ2RISmhibk5tYjNKdFBTSjBjbUZ1YzJ4aGRHVW9ORE16TERBcElqNDhkWE5sSUdSaGRHRXRZejBpTVVRME5URWlJSGhzYVc1ck9taHlaV1k5SWlOTlNsZ3ROQzFVUlZndFNTMHhSRFExTVNJdlBqd3ZaejQ4WnlCa1lYUmhMVzF0YkMxdWIyUmxQU0p0YVNJZ2RISmhibk5tYjNKdFBTSjBjbUZ1YzJ4aGRHVW9PVFV6TERBcElqNDhkWE5sSUdSaGRHRXRZejBpTVVRME5UTWlJSGhzYVc1ck9taHlaV1k5SWlOTlNsZ3ROQzFVUlZndFNTMHhSRFExTXlJdlBqd3ZaejQ4WnlCa1lYUmhMVzF0YkMxdWIyUmxQU0p0YnlJZ2RISmhibk5tYjNKdFBTSjBjbUZ1YzJ4aGRHVW9NVFV3TXl3d0tTSStQSFZ6WlNCa1lYUmhMV005SWpJNElpQjRiR2x1YXpwb2NtVm1QU0lqVFVwWUxUUXRWRVZZTFU0dE1qZ2lMejQ4TDJjK1BHY2daR0YwWVMxdGJXd3RibTlrWlQwaWJXa2lJSFJ5WVc1elptOXliVDBpZEhKaGJuTnNZWFJsS0RFNE9USXNNQ2tpUGp4MWMyVWdaR0YwWVMxalBTSXhSRFEyTlNJZ2VHeHBibXM2YUhKbFpqMGlJMDFLV0MwMExWUkZXQzFKTFRGRU5EWTFJaTgrUEM5blBqeG5JR1JoZEdFdGJXMXNMVzV2WkdVOUltMXZJaUIwY21GdWMyWnZjbTA5SW5SeVlXNXpiR0YwWlNneU5EWTBMREFwSWo0OGRYTmxJR1JoZEdFdFl6MGlNamtpSUhoc2FXNXJPbWh5WldZOUlpTk5TbGd0TkMxVVJWZ3RUaTB5T1NJdlBqd3ZaejQ4WnlCa1lYUmhMVzF0YkMxdWIyUmxQU0p0YnlJZ2RISmhibk5tYjNKdFBTSjBjbUZ1YzJ4aGRHVW9NekV6TUM0NExEQXBJajQ4ZFhObElHUmhkR0V0WXowaU0wUWlJSGhzYVc1ck9taHlaV1k5SWlOTlNsZ3ROQzFVUlZndFRpMHpSQ0l2UGp3dlp6NDhaeUJrWVhSaExXMXRiQzF1YjJSbFBTSnRkVzVrWlhKdmRtVnlJaUIwY21GdWMyWnZjbTA5SW5SeVlXNXpiR0YwWlNnME1UZzJMallzTUNraVBqeG5JR1JoZEdFdGJXMXNMVzV2WkdVOUltMXZJajQ4ZFhObElHUmhkR0V0WXowaU1qSXhNU0lnZUd4cGJtczZhSEpsWmowaUkwMUtXQzAwTFZSRldDMU1UeTB5TWpFeElpOCtQQzluUGp4bklHUmhkR0V0Ylcxc0xXNXZaR1U5SWxSbFdFRjBiMjBpSUhSeVlXNXpabTl5YlQwaWRISmhibk5zWVhSbEtEZzJMQzB4TVRBM0xqY3BJSE5qWVd4bEtEQXVOekEzS1NJZ1pHRjBZUzF0YW5ndGRHVjRZMnhoYzNNOUlrOVNSQ0krUEdjZ1pHRjBZUzF0Yld3dGJtOWtaVDBpYldraVBqeDFjMlVnWkdGMFlTMWpQU0l4UkRRMU9DSWdlR3hwYm1zNmFISmxaajBpSTAxS1dDMDBMVlJGV0MxSkxURkVORFU0SWk4K1BDOW5QanhuSUdSaGRHRXRiVzFzTFc1dlpHVTlJbTF2SWlCMGNtRnVjMlp2Y20wOUluUnlZVzV6YkdGMFpTZzFNakVzTUNraVBqeDFjMlVnWkdGMFlTMWpQU0l6UkNJZ2VHeHBibXM2YUhKbFpqMGlJMDFLV0MwMExWUkZXQzFPTFRORUlpOCtQQzluUGp4bklHUmhkR0V0Ylcxc0xXNXZaR1U5SW0xdUlpQjBjbUZ1YzJadmNtMDlJblJ5WVc1emJHRjBaU2d4TWprNUxEQXBJajQ4ZFhObElHUmhkR0V0WXowaU16QWlJSGhzYVc1ck9taHlaV1k5SWlOTlNsZ3ROQzFVUlZndFRpMHpNQ0l2UGp3dlp6NDhMMmMrUEdjZ1pHRjBZUzF0Yld3dGJtOWtaVDBpVkdWWVFYUnZiU0lnZEhKaGJuTm1iM0p0UFNKMGNtRnVjMnhoZEdVb01qa3VOQ3d4TVRVd0tTQnpZMkZzWlNnd0xqY3dOeWtpSUdSaGRHRXRiV3A0TFhSbGVHTnNZWE56UFNKUFVrUWlQanhuSUdSaGRHRXRiVzFzTFc1dlpHVTlJbTFwSWo0OGRYTmxJR1JoZEdFdFl6MGlNVVEwTTBZaUlIaHNhVzVyT21oeVpXWTlJaU5OU2xndE5DMVVSVmd0U1MweFJEUXpSaUl2UGp3dlp6NDhaeUJrWVhSaExXMXRiQzF1YjJSbFBTSnRieUlnZEhKaGJuTm1iM0p0UFNKMGNtRnVjMnhoZEdVb05qZ3hMREFwSWo0OGRYTmxJR1JoZEdFdFl6MGlNakl4TWlJZ2VHeHBibXM2YUhKbFpqMGlJMDFLV0MwMExWUkZXQzFPTFRJeU1USWlMejQ4TDJjK1BHY2daR0YwWVMxdGJXd3RibTlrWlQwaWJXNGlJSFJ5WVc1elptOXliVDBpZEhKaGJuTnNZWFJsS0RFME5Ua3NNQ2tpUGp4MWMyVWdaR0YwWVMxalBTSXpNU0lnZUd4cGJtczZhSEpsWmowaUkwMUtXQzAwTFZSRldDMU9MVE14SWk4K1BDOW5Qand2Wno0OEwyYytQR2NnWkdGMFlTMXRiV3d0Ym05a1pUMGliV2tpSUhSeVlXNXpabTl5YlQwaWRISmhibk5zWVhSbEtEVTNPVGN1TWl3d0tTSStQSFZ6WlNCa1lYUmhMV005SWpGRU5EVkVJaUI0YkdsdWF6cG9jbVZtUFNJalRVcFlMVFF0VkVWWUxVa3RNVVEwTlVRaUx6NDhMMmMrUEdjZ1pHRjBZUzF0Yld3dGJtOWtaVDBpYlc4aUlIUnlZVzV6Wm05eWJUMGlkSEpoYm5Oc1lYUmxLRFl6TURBdU1pd3dLU0krUEhWelpTQmtZWFJoTFdNOUlqSTRJaUI0YkdsdWF6cG9jbVZtUFNJalRVcFlMVFF0VkVWWUxVNHRNamdpTHo0OEwyYytQR2NnWkdGMFlTMXRiV3d0Ym05a1pUMGliWE4xWWlJZ2RISmhibk5tYjNKdFBTSjBjbUZ1YzJ4aGRHVW9Oalk0T1M0eUxEQXBJajQ4WnlCa1lYUmhMVzF0YkMxdWIyUmxQU0p0YVNJK1BIVnpaU0JrWVhSaExXTTlJakZFTkRWR0lpQjRiR2x1YXpwb2NtVm1QU0lqVFVwWUxUUXRWRVZZTFVrdE1VUTBOVVlpTHo0OEwyYytQR2NnWkdGMFlTMXRiV3d0Ym05a1pUMGliV2tpSUhSeVlXNXpabTl5YlQwaWRISmhibk5zWVhSbEtEUTROQ3d0TVRVd0tTQnpZMkZzWlNnd0xqY3dOeWtpUGp4MWMyVWdaR0YwWVMxalBTSXhSRFExT0NJZ2VHeHBibXM2YUhKbFpqMGlJMDFLV0MwMExWUkZXQzFKTFRGRU5EVTRJaTgrUEM5blBqd3ZaejQ4WnlCa1lYUmhMVzF0YkMxdWIyUmxQU0p0YnlJZ2RISmhibk5tYjNKdFBTSjBjbUZ1YzJ4aGRHVW9OelU1TVM0MkxEQXBJajQ4ZFhObElHUmhkR0V0WXowaU1qa2lJSGhzYVc1ck9taHlaV1k5SWlOTlNsZ3ROQzFVUlZndFRpMHlPU0l2UGp3dlp6NDhMMmMrUEM5blBqd3ZjM1puUGc9PSIsCgkiUmVhbFZpZXdTaXplSnNvbiIgOiAie1wiaGVpZ2h0XCI6MTA1My41NzEzOTU4NzQwMjM0LFwid2lkdGhcIjoyODIxLjQyODUyNzgzMjAzMTJ9Igp9Cg=="/>
    </extobj>
    <extobj name="2384804F-3998-4D57-9195-F3826E402611-13">
      <extobjdata type="2384804F-3998-4D57-9195-F3826E402611" data="ewoJIkltZ1NldHRpbmdKc29uIiA6ICJ7XCJoZWlnaHRcIjoxNy44NTcxNDI4NTcxNDI4NTQsXCJ3aWR0aFwiOjI0My43NDk5OTk5OTk5OTk5N30iLAoJIkxhdGV4IiA6ICJUKHgpPXJvdW5kWyhMLTEpXFx0aW1lcyBjZGYoeCldIiwKCSJMYXRleEltZ0Jhc2U2NCIgOiAiUEhOMlp5QjRiV3h1Y3owaWFIUjBjRG92TDNkM2R5NTNNeTV2Y21jdk1qQXdNQzl6ZG1jaUlIZHBaSFJvUFNJek1TNHlPRFpsZUNJZ2FHVnBaMmgwUFNJeUxqSTJNbVY0SWlCeWIyeGxQU0pwYldjaUlHWnZZM1Z6WVdKc1pUMGlabUZzYzJVaUlIWnBaWGRDYjNnOUlqQWdMVGMxTUNBeE16Z3lPQzQwSURFd01EQWlJSGh0Ykc1ek9uaHNhVzVyUFNKb2RIUndPaTh2ZDNkM0xuY3pMbTl5Wnk4eE9UazVMM2hzYVc1cklpQmhjbWxoTFdocFpHUmxiajBpZEhKMVpTSWdjM1I1YkdVOUluWmxjblJwWTJGc0xXRnNhV2R1T2lBdE1DNDFOalpsZURzZ2JXRjRMWGRwWkhSb09pQTVPQ1U3SWo0OFpHVm1jejQ4Y0dGMGFDQnBaRDBpVFVwWUxUSTRMVlJGV0MxSkxURkVORFEzSWlCa1BTSk5OREFnTkRNM1VUSXhJRFF6TnlBeU1TQTBORFZSTWpFZ05EVXdJRE0zSURVd01WUTNNU0EyTURKTU9EZ2dOalV4VVRreklEWTJPU0F4TURFZ05qYzNTRFUyT1VnMk5UbFJOamt4SURZM055QTJPVGNnTmpjMlZEY3dOQ0EyTmpkUk56QTBJRFkyTVNBMk9EY2dOVFV6VkRZMk9DQTBORFJSTmpZNElEUXpOeUEyTkRrZ05ETTNVVFkwTUNBME16Y2dOak0zSURRek4xUTJNekVnTkRReVREWXlPU0EwTkRWUk5qSTVJRFExTVNBMk16VWdORGt3VkRZME1TQTFOVEZSTmpReElEVTROaUEyTWpnZ05qQTBWRFUzTXlBMk1qbFJOVFk0SURZek1DQTFNVFVnTmpNeFVUUTJPU0EyTXpFZ05EVTNJRFl6TUZRME16a2dOakl5VVRRek9DQTJNakVnTXpZNElETTBNMVF5T1RnZ05qQlJNams0SURRNElETTROaUEwTmxFME1UZ2dORFlnTkRJM0lEUTFWRFF6TmlBek5sRTBNellnTXpFZ05ETXpJREl5VVRReU9TQTBJRFF5TkNBeFREUXlNaUF3VVRReE9TQXdJRFF4TlNBd1VUUXhNQ0F3SURNMk15QXhWREl5T0NBeVVUazVJRElnTmpRZ01FZzBPVkUwTXlBMklEUXpJRGxVTkRVZ01qZFJORGtnTkRBZ05UVWdORFpJT0ROSU9UUlJNVGMwSURRMklERTRPU0ExTlZFeE9UQWdOVFlnTVRreElEVTJVVEU1TmlBMU9TQXlNREVnTnpaVU1qUXhJREl6TTFFeU5UZ2dNekF4SURJMk9TQXpORFJSTXpNNUlEWXhPU0F6TXprZ05qSTFVVE16T1NBMk16QWdNekV3SURZek1FZ3lOemxSTWpFeUlEWXpNQ0F4T1RFZ05qSTBVVEUwTmlBMk1UUWdNVEl4SURVNE0xUTJOeUEwTmpkUk5qQWdORFExSURVM0lEUTBNVlEwTXlBME16ZElOREJhSWk4K1BIQmhkR2dnYVdROUlrMUtXQzB5T0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md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9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TR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k0TFZSRldDMUpMVEZFTkRWRElpQmtQU0pOTWpBeElDMHhNVkV4TWpZZ0xURXhJRGd3SURNNFZETTBJREUxTmxFek5DQXlNakVnTmpRZ01qYzVWREUwTmlBek9EQlJNakl5SURRME1TQXpNREVnTkRReFVUTXpNeUEwTkRFZ016UXhJRFEwTUZFek5UUWdORE0zSURNMk55QTBNek5VTkRBeUlEUXhOMVEwTXpnZ016ZzNWRFEyTkNBek16aFVORGMySURJMk9GRTBOellnTVRZeElETTVNQ0EzTlZReU1ERWdMVEV4V2sweE1qRWdNVEl3VVRFeU1TQTNNQ0F4TkRjZ05EaFVNakEySURJMlVUSTFNQ0F5TmlBeU9Ea2dOVGhVTXpVeElERTBNbEV6TmpBZ01UWXpJRE0zTkNBeU1UWlVNemc0SURNd09GRXpPRGdnTXpVeUlETTNNQ0F6TnpWUk16UTJJRFF3TlNBek1EWWdOREExVVRJME15QTBNRFVnTVRrMUlETTBOMUV4TlRnZ016QXpJREUwTUNBeU16QlVNVEl4SURFeU1Gb2lMejQ4Y0dGMGFDQnBaRDBpVFVwWUxUSTRMVlJGV0MxSkxURkVORFl5SWlCa1BTSk5NakVnTWpnM1VUSXhJREk1TlNBek1DQXpNVGhVTlRVZ016Y3dWRGs1SURReU1GUXhOVGdnTkRReVVUSXdOQ0EwTkRJZ01qSTNJRFF4TjFReU5UQWdNelU0VVRJMU1DQXpOREFnTWpFMklESTBObFF4T0RJZ01UQTFVVEU0TWlBMk1pQXhPVFlnTkRWVU1qTTRJREkzVkRJNU1TQTBORlF6TWpnZ056aE1Nek01SURrMVVUTTBNU0E1T1NBek56Y2dNalEzVVRRd055QXpOamNnTkRFeklETTROMVEwTWpjZ05ERTJVVFEwTkNBME16RWdORFl6SURRek1WRTBPREFnTkRNeElEUTRPQ0EwTWpGVU5EazJJRFF3TWt3ME1qQWdPRFJSTkRFNUlEYzVJRFF4T1NBMk9GRTBNVGtnTkRNZ05ESTJJRE0xVkRRME55QXlObEUwTmprZ01qa2dORGd5SURVM1ZEVXhNaUF4TkRWUk5URTBJREUxTXlBMU16SWdNVFV6VVRVMU1TQXhOVE1nTlRVeElERTBORkUxTlRBZ01UTTVJRFUwT1NBeE16QlVOVFF3SURrNFZEVXlNeUExTlZRME9UZ2dNVGRVTkRZeUlDMDRVVFExTkNBdE1UQWdORE00SUMweE1GRXpOeklnTFRFd0lETTBOeUEwTmxFek5EVWdORFVnTXpNMklETTJWRE14T0NBeU1WUXlPVFlnTmxReU5qY2dMVFpVTWpNeklDMHhNVkV4T0RrZ0xURXhJREUxTlNBM1VURXdNeUF6T0NBeE1ETWdNVEV6VVRFd015QXhOekFnTVRNNElESTJNbFF4TnpNZ016YzVVVEUzTXlBek9EQWdNVGN6SURNNE1WRXhOek1nTXprd0lERTNNeUF6T1ROVU1UWTVJRFF3TUZReE5UZ2dOREEwU0RFMU5GRXhNekVnTkRBMElERXhNaUF6T0RWVU9ESWdNelEwVkRZMUlETXdNbFExTnlBeU9EQlJOVFVnTWpjNElEUXhJREkzT0VneU4xRXlNU0F5T0RRZ01qRWdNamczV2lJdlBqeHdZWFJvSUdsa1BTSk5TbGd0TWpn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lP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md0VkVWWUxVNHROVUlpSUdROUlrMHhNVGdnTFRJMU1GWTNOVEJJTWpVMVZqY3hNRWd4TlRoV0xUSXhNRWd5TlRWV0xUSTFNRWd4TVRoYUlpOCtQSEJoZEdnZ2FXUTlJazFLV0MweU9D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pndFZFVllMVTR0TWpJeE1pSWdaRDBpVFRnMElESXpOMVE0TkNBeU5UQlVPVGdnTWpjd1NEWTNPVkUyT1RRZ01qWXlJRFk1TkNBeU5UQlVOamM1SURJek1FZzVPRkU0TkNBeU16Y2dPRFFnTWpVd1dpSXZQanh3WVhSb0lHbGtQU0pOU2xndE1qZ3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WpndFZFVllMVTR0UkRjaUlHUTlJazAyTXpBZ01qbFJOak13SURrZ05qQTVJRGxSTmpBMElEa2dOVGczSURJMVZEUTVNeUF4TVRoTU16ZzVJREl5TWt3eU9EUWdNVEUzVVRFM09DQXhNeUF4TnpVZ01URlJNVGN4SURrZ01UWTRJRGxSTVRZd0lEa2dNVFUwSURFMVZERTBOeUF5T1ZFeE5EY2dNellnTVRZeElEVXhWREkxTlNBeE5EWk1NelU1SURJMU1Fd3lOVFVnTXpVMFVURTNOQ0EwTXpVZ01UWXhJRFEwT1ZReE5EY2dORGN4VVRFME55QTBPREFnTVRVeklEUTROVlF4TmpnZ05Ea3dVVEUzTXlBME9UQWdNVGMxSURRNE9WRXhOemdnTkRnM0lESTROQ0F6T0ROTU16ZzVJREkzT0V3ME9UTWdNemd5VVRVM01DQTBOVGtnTlRnM0lEUTNOVlEyTURrZ05Ea3hVVFl6TUNBME9URWdOak13SURRM01WRTJNekFnTkRZMElEWXlNQ0EwTlROVU5USXlJRE0xTlV3ME1UZ2dNalV3VERVeU1pQXhORFZSTmpBMklEWXhJRFl4T0NBME9GUTJNekFnTWpsYUlpOCtQSEJoZEdnZ2FXUTlJazFLV0MweU9D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qZ3RWRVZZTFVrdE1VUTBOVE1pSUdROUlrMHhNVGdnTFRFMk1sRXhNakFnTFRFMk1pQXhNalFnTFRFMk5GUXhNelVnTFRFMk4xUXhORGNnTFRFMk9GRXhOakFnTFRFMk9DQXhOekVnTFRFMU5WUXhPRGNnTFRFeU5sRXhPVGNnTFRrNUlESXlNU0F5TjFReU5qY2dNalkzVkRJNE9TQXpPREpXTXpnMVNESTBNbEV4T1RVZ016ZzFJREU1TWlBek9EZFJNVGc0SURNNU1DQXhPRGdnTXprM1RERTVOU0EwTWpWUk1UazNJRFF6TUNBeU1ETWdORE13VkRJMU1DQTBNekZSTWprNElEUXpNU0F5T1RnZ05ETXlVVEk1T0NBME16UWdNekEzSURRNE1sUXpNVGtnTlRRd1VUTTFOaUEzTURVZ05EWTFJRGN3TlZFMU1ESWdOekF6SURVeU5pQTJPRE5VTlRVd0lEWXpNRkUxTlRBZ05UazBJRFV5T1NBMU56aFVORGczSURVMk1WRTBORE1nTlRZeElEUTBNeUEyTUROUk5EUXpJRFl5TWlBME5UUWdOak0yVkRRM09DQTJOVGRNTkRnM0lEWTJNbEUwTnpFZ05qWTRJRFExTnlBMk5qaFJORFExSURZMk9DQTBNelFnTmpVNFZEUXhPU0EyTXpCUk5ERXlJRFl3TVNBME1ETWdOVFV5VkRNNE55QTBOamxVTXpnd0lEUXpNMUV6T0RBZ05ETXhJRFF6TlNBME16RlJORGd3SURRek1TQTBPRGNnTkRNd1ZEUTVPQ0EwTWpSUk5EazVJRFF5TUNBME9UWWdOREEzVkRRNU1TQXpPVEZSTkRnNUlETTROaUEwT0RJZ016ZzJWRFF5T0NBek9EVklNemN5VERNME9TQXlOak5STXpBeElERTFJREk0TWlBdE5EZFJNalUxSUMweE16SWdNakV5SUMweE56TlJNVGMxSUMweU1EVWdNVE01SUMweU1EVlJNVEEzSUMweU1EVWdPREVnTFRFNE5sUTFOU0F0TVRNeVVUVTFJQzA1TlNBM05pQXROemhVTVRFNElDMDJNVkV4TmpJZ0xUWXhJREUyTWlBdE1UQXpVVEUyTWlBdE1USXlJREUxTVNBdE1UTTJWREV5TnlBdE1UVTNUREV4T0NBdE1UWXlXaUl2UGp4d1lYUm9JR2xrUFNKTlNsZ3RNamd0VkVWWUxVNHROVVFpSUdROUlrMHlNaUEzTVRCV056VXdTREUxT1ZZdE1qVXdTREl5VmkweU1UQklNVEU1VmpjeE1FZ3lNbG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TNJaUI0YkdsdWF6cG9jbVZtUFNJalRVcFlMVEk0TFZSRldDMUpMVEZFTkRRM0lpOCtQQzluUGp4bklHUmhkR0V0Ylcxc0xXNXZaR1U5SW0xdklpQjBjbUZ1YzJadmNtMDlJblJ5WVc1emJHRjBaU2czTURRc01Da2lQangxYzJVZ1pHRjBZUzFqUFNJeU9DSWdlR3hwYm1zNmFISmxaajBpSTAxS1dDMHlPQzFVUlZndFRpMHlPQ0l2UGp3dlp6NDhaeUJrWVhSaExXMXRiQzF1YjJSbFBTSnRhU0lnZEhKaGJuTm1iM0p0UFNKMGNtRnVjMnhoZEdVb01UQTVNeXd3S1NJK1BIVnpaU0JrWVhSaExXTTlJakZFTkRZMUlpQjRiR2x1YXpwb2NtVm1QU0lqVFVwWUxUSTRMVlJGV0MxSkxURkVORFkxSWk4K1BDOW5QanhuSUdSaGRHRXRiVzFzTFc1dlpHVTlJbTF2SWlCMGNtRnVjMlp2Y20wOUluUnlZVzV6YkdGMFpTZ3hOalkxTERBcElqNDhkWE5sSUdSaGRHRXRZejBpTWpraUlIaHNhVzVyT21oeVpXWTlJaU5OU2xndE1qZ3RWRVZZTFU0dE1qa2lMejQ4TDJjK1BHY2daR0YwWVMxdGJXd3RibTlrWlQwaWJXOGlJSFJ5WVc1elptOXliVDBpZEhKaGJuTnNZWFJsS0RJek16RXVPQ3d3S1NJK1BIVnpaU0JrWVhSaExXTTlJak5FSWlCNGJHbHVhenBvY21WbVBTSWpUVXBZTFRJNExWUkZXQzFPTFRORUlpOCtQQzluUGp4bklHUmhkR0V0Ylcxc0xXNXZaR1U5SW0xcElpQjBjbUZ1YzJadmNtMDlJblJ5WVc1emJHRjBaU2d6TXpnM0xqWXNNQ2tpUGp4MWMyVWdaR0YwWVMxalBTSXhSRFExUmlJZ2VHeHBibXM2YUhKbFpqMGlJMDFLV0MweU9DMVVSVmd0U1MweFJEUTFSaUl2UGp3dlp6NDhaeUJrWVhSaExXMXRiQzF1YjJSbFBTSnRhU0lnZEhKaGJuTm1iM0p0UFNKMGNtRnVjMnhoZEdVb016Z3pPQzQyTERBcElqNDhkWE5sSUdSaGRHRXRZejBpTVVRME5VTWlJSGhzYVc1ck9taHlaV1k5SWlOTlNsZ3RNamd0VkVWWUxVa3RNVVEwTlVNaUx6NDhMMmMrUEdjZ1pHRjBZUzF0Yld3dGJtOWtaVDBpYldraUlIUnlZVzV6Wm05eWJUMGlkSEpoYm5Oc1lYUmxLRFF6TWpNdU5pd3dLU0krUEhWelpTQmtZWFJoTFdNOUlqRkVORFl5SWlCNGJHbHVhenBvY21WbVBTSWpUVXBZTFRJNExWUkZXQzFKTFRGRU5EWXlJaTgrUEM5blBqeG5JR1JoZEdFdGJXMXNMVzV2WkdVOUltMXBJaUIwY21GdWMyWnZjbTA5SW5SeVlXNXpiR0YwWlNnME9EazFMallzTUNraVBqeDFjMlVnWkdGMFlTMWpQU0l4UkRRMVFpSWdlR3hwYm1zNmFISmxaajBpSTAxS1dDMHlPQzFVUlZndFNTMHhSRFExUWlJdlBqd3ZaejQ4WnlCa1lYUmhMVzF0YkMxdWIyUmxQU0p0YVNJZ2RISmhibk5tYjNKdFBTSjBjbUZ1YzJ4aGRHVW9OVFE1TlM0MkxEQXBJajQ4ZFhObElHUmhkR0V0WXowaU1VUTBOVEVpSUhoc2FXNXJPbWh5WldZOUlpTk5TbGd0TWpndFZFVllMVWt0TVVRME5URWlMejQ4TDJjK1BHY2daR0YwWVMxdGJXd3RibTlrWlQwaWJXOGlJSFJ5WVc1elptOXliVDBpZEhKaGJuTnNZWFJsS0RZd01UVXVOaXd3S1NJK1BIVnpaU0JrWVhSaExXTTlJalZDSWlCNGJHbHVhenBvY21WbVBTSWpUVXBZTFRJNExWUkZXQzFPTFRWQ0lpOCtQQzluUGp4bklHUmhkR0V0Ylcxc0xXNXZaR1U5SW0xdklpQjBjbUZ1YzJadmNtMDlJblJ5WVc1emJHRjBaU2cyTWprekxqWXNNQ2tpUGp4MWMyVWdaR0YwWVMxalBTSXlPQ0lnZUd4cGJtczZhSEpsWmowaUkwMUtXQzB5T0MxVVJWZ3RUaTB5T0NJdlBqd3ZaejQ4WnlCa1lYUmhMVzF0YkMxdWIyUmxQU0p0YVNJZ2RISmhibk5tYjNKdFBTSjBjbUZ1YzJ4aGRHVW9Oalk0TWk0MkxEQXBJajQ4ZFhObElHUmhkR0V0WXowaU1VUTBNMFlpSUhoc2FXNXJPbWh5WldZOUlpTk5TbGd0TWpndFZFVllMVWt0TVVRME0wWWlMejQ4TDJjK1BHY2daR0YwWVMxdGJXd3RibTlrWlQwaWJXOGlJSFJ5WVc1elptOXliVDBpZEhKaGJuTnNZWFJsS0RjMU9EVXVPQ3d3S1NJK1BIVnpaU0JrWVhSaExXTTlJakl5TVRJaUlIaHNhVzVyT21oeVpXWTlJaU5OU2xndE1qZ3RWRVZZTFU0dE1qSXhNaUl2UGp3dlp6NDhaeUJrWVhSaExXMXRiQzF1YjJSbFBTSnRiaUlnZEhKaGJuTm1iM0p0UFNKMGNtRnVjMnhoZEdVb09EVTROaXd3S1NJK1BIVnpaU0JrWVhSaExXTTlJak14SWlCNGJHbHVhenBvY21WbVBTSWpUVXBZTFRJNExWUkZXQzFPTFRNeElpOCtQQzluUGp4bklHUmhkR0V0Ylcxc0xXNXZaR1U5SW0xdklpQjBjbUZ1YzJadmNtMDlJblJ5WVc1emJHRjBaU2c1TURnMkxEQXBJajQ4ZFhObElHUmhkR0V0WXowaU1qa2lJSGhzYVc1ck9taHlaV1k5SWlOTlNsZ3RNamd0VkVWWUxVNHRNamtpTHo0OEwyYytQR2NnWkdGMFlTMXRiV3d0Ym05a1pUMGliVzhpSUhSeVlXNXpabTl5YlQwaWRISmhibk5zWVhSbEtEazJPVGN1TWl3d0tTSStQSFZ6WlNCa1lYUmhMV005SWtRM0lpQjRiR2x1YXpwb2NtVm1QU0lqVFVwWUxUSTRMVlJGV0MxT0xVUTNJaTgrUEM5blBqeG5JR1JoZEdFdGJXMXNMVzV2WkdVOUltMXBJaUIwY21GdWMyWnZjbTA5SW5SeVlXNXpiR0YwWlNneE1EWTVOeTQwTERBcElqNDhkWE5sSUdSaGRHRXRZejBpTVVRME5UQWlJSGhzYVc1ck9taHlaV1k5SWlOTlNsZ3RNamd0VkVWWUxVa3RNVVEwTlRBaUx6NDhMMmMrUEdjZ1pHRjBZUzF0Yld3dGJtOWtaVDBpYldraUlIUnlZVzV6Wm05eWJUMGlkSEpoYm5Oc1lYUmxLREV4TVRNd0xqUXNNQ2tpUGp4MWMyVWdaR0YwWVMxalBTSXhSRFExTVNJZ2VHeHBibXM2YUhKbFpqMGlJMDFLV0MweU9DMVVSVmd0U1MweFJEUTFNU0l2UGp3dlp6NDhaeUJrWVhSaExXMXRiQzF1YjJSbFBTSnRhU0lnZEhKaGJuTm1iM0p0UFNKMGNtRnVjMnhoZEdVb01URTJOVEF1TkN3d0tTSStQSFZ6WlNCa1lYUmhMV005SWpGRU5EVXpJaUI0YkdsdWF6cG9jbVZtUFNJalRVcFlMVEk0TFZSRldDMUpMVEZFTkRVeklpOCtQQzluUGp4bklHUmhkR0V0Ylcxc0xXNXZaR1U5SW0xdklpQjBjbUZ1YzJadmNtMDlJblJ5WVc1emJHRjBaU2d4TWpJd01DNDBMREFwSWo0OGRYTmxJR1JoZEdFdFl6MGlNamdpSUhoc2FXNXJPbWh5WldZOUlpTk5TbGd0TWpndFZFVllMVTR0TWpnaUx6NDhMMmMrUEdjZ1pHRjBZUzF0Yld3dGJtOWtaVDBpYldraUlIUnlZVzV6Wm05eWJUMGlkSEpoYm5Oc1lYUmxLREV5TlRnNUxqUXNNQ2tpUGp4MWMyVWdaR0YwWVMxalBTSXhSRFEyTlNJZ2VHeHBibXM2YUhKbFpqMGlJMDFLV0MweU9DMVVSVmd0U1MweFJEUTJOU0l2UGp3dlp6NDhaeUJrWVhSaExXMXRiQzF1YjJSbFBTSnRieUlnZEhKaGJuTm1iM0p0UFNKMGNtRnVjMnhoZEdVb01UTXhOakV1TkN3d0tTSStQSFZ6WlNCa1lYUmhMV005SWpJNUlpQjRiR2x1YXpwb2NtVm1QU0lqVFVwWUxUSTRMVlJGV0MxT0xUSTVJaTgrUEM5blBqeG5JR1JoZEdFdGJXMXNMVzV2WkdVOUltMXZJaUIwY21GdWMyWnZjbTA5SW5SeVlXNXpiR0YwWlNneE16VTFNQzQwTERBcElqNDhkWE5sSUdSaGRHRXRZejBpTlVRaUlIaHNhVzVyT21oeVpXWTlJaU5OU2xndE1qZ3RWRVZZTFU0dE5VUWlMejQ4TDJjK1BDOW5Qand2Wno0OEwzTjJaejQ9IiwKCSJSZWFsVmlld1NpemVKc29uIiA6ICJ7XCJoZWlnaHRcIjozNTcuMTQyODY4MDQxOTkyMixcIndpZHRoXCI6NDg3NX0iCn0K"/>
    </extobj>
  </extobjs>
</s:customData>
</file>

<file path=customXml/itemProps2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17116</Words>
  <Application>WPS Presentation</Application>
  <PresentationFormat/>
  <Paragraphs>648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5" baseType="lpstr">
      <vt:lpstr>Arial</vt:lpstr>
      <vt:lpstr>SimSun</vt:lpstr>
      <vt:lpstr>Wingdings</vt:lpstr>
      <vt:lpstr>Arial</vt:lpstr>
      <vt:lpstr>Julius Sans One</vt:lpstr>
      <vt:lpstr>Questrial</vt:lpstr>
      <vt:lpstr>Didact Gothic</vt:lpstr>
      <vt:lpstr>Montserrat</vt:lpstr>
      <vt:lpstr>#9Slide03 Montserrat</vt:lpstr>
      <vt:lpstr>#9Slide03 Comfortaa Light</vt:lpstr>
      <vt:lpstr>#9Slide03 IcielUni Sans Heavy</vt:lpstr>
      <vt:lpstr>Inter Bold</vt:lpstr>
      <vt:lpstr>#9Slide03 Cousine</vt:lpstr>
      <vt:lpstr>Inter Light</vt:lpstr>
      <vt:lpstr>#9Slide03 Comfortaa</vt:lpstr>
      <vt:lpstr>Times New Roman</vt:lpstr>
      <vt:lpstr>#9Slide03 Play</vt:lpstr>
      <vt:lpstr>Cambria Math</vt:lpstr>
      <vt:lpstr>MS Mincho</vt:lpstr>
      <vt:lpstr>#9Slide03 NettoOTLight</vt:lpstr>
      <vt:lpstr>Microsoft YaHei</vt:lpstr>
      <vt:lpstr>Arial Unicode MS</vt:lpstr>
      <vt:lpstr>Inter</vt:lpstr>
      <vt:lpstr>#9Slide03 Inconsolata</vt:lpstr>
      <vt:lpstr>Minimalist Grayscale Pitch Deck XL by Slidesgo</vt:lpstr>
      <vt:lpstr>BÁO CÁO PROJECT XỬ LÝ ẢNH</vt:lpstr>
      <vt:lpstr>PowerPoint 演示文稿</vt:lpstr>
      <vt:lpstr>Thời gian thực hiện</vt:lpstr>
      <vt:lpstr>MỤC TIÊU CỦA PROJECT</vt:lpstr>
      <vt:lpstr>PowerPoint 演示文稿</vt:lpstr>
      <vt:lpstr>Ý nghĩa và ứng dụng</vt:lpstr>
      <vt:lpstr>Mục tiêu của project</vt:lpstr>
      <vt:lpstr>5. Cài đặt và minh họa</vt:lpstr>
      <vt:lpstr>Biến đổi cường độ sáng</vt:lpstr>
      <vt:lpstr>Biến đổi cường độ sáng</vt:lpstr>
      <vt:lpstr>Biến đổi cường độ sáng</vt:lpstr>
      <vt:lpstr>Biến đổi cường độ sáng</vt:lpstr>
      <vt:lpstr>Biến đổi cường độ sáng</vt:lpstr>
      <vt:lpstr>Biến đổi cường độ sáng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Cân bằng lược đồ mức xám</vt:lpstr>
      <vt:lpstr>Tăng cường chất lượng ảnh</vt:lpstr>
      <vt:lpstr>Tăng cường chất lượng ảnh</vt:lpstr>
      <vt:lpstr>Tăng cường chất lượng ảnh</vt:lpstr>
      <vt:lpstr>Tăng cường chất lượng ảnh</vt:lpstr>
      <vt:lpstr>Tăng cường chất lượng ảnh</vt:lpstr>
      <vt:lpstr>Tăng cường chất lượng ảnh</vt:lpstr>
      <vt:lpstr>Tăng cường chất lượng ảnh</vt:lpstr>
      <vt:lpstr>Tăng cường chất lượng ảnh</vt:lpstr>
      <vt:lpstr>Tăng cường chất lượng ảnh</vt:lpstr>
      <vt:lpstr>6. Kết quả và đánh giá</vt:lpstr>
      <vt:lpstr>Trước</vt:lpstr>
      <vt:lpstr>Trước</vt:lpstr>
      <vt:lpstr>Trước</vt:lpstr>
      <vt:lpstr>Đánh giá</vt:lpstr>
      <vt:lpstr>7. Kết luận và đề xuất</vt:lpstr>
      <vt:lpstr>7. Kết luận và đề xuất</vt:lpstr>
      <vt:lpstr>8. Tài liệu tham khảo</vt:lpstr>
      <vt:lpstr>CẢM ƠN THẦY VÀ  CÁC BẠN ĐÃ THEO DÕI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PROJECT XỬ LÝ ẢNH</dc:title>
  <dc:creator/>
  <cp:lastModifiedBy>Toàn Phát Trần Nguyễn</cp:lastModifiedBy>
  <cp:revision>22</cp:revision>
  <dcterms:created xsi:type="dcterms:W3CDTF">2025-08-27T16:52:00Z</dcterms:created>
  <dcterms:modified xsi:type="dcterms:W3CDTF">2025-09-02T15:48:52Z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C7C96F3836CF4AF8B611C85396165530_13</vt:lpwstr>
  </property>
  <property fmtid="{D5CDD505-2E9C-101B-9397-08002B2CF9AE}" pid="3" name="KSOProductBuildVer">
    <vt:lpwstr>1033-12.2.0.22530</vt:lpwstr>
  </property>
</Properties>
</file>